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95332" autoAdjust="0"/>
  </p:normalViewPr>
  <p:slideViewPr>
    <p:cSldViewPr snapToGrid="0">
      <p:cViewPr>
        <p:scale>
          <a:sx n="136" d="100"/>
          <a:sy n="136" d="100"/>
        </p:scale>
        <p:origin x="77" y="-10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D9C56E-8764-49ED-9B90-5D473F281BC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0FD7695A-2BF2-4E7D-BB64-F874F33663D6}">
      <dgm:prSet phldrT="[Szöveg]" custT="1"/>
      <dgm:spPr/>
      <dgm:t>
        <a:bodyPr/>
        <a:lstStyle/>
        <a:p>
          <a:r>
            <a:rPr lang="hu-HU" sz="1800" dirty="0"/>
            <a:t>Igazgató</a:t>
          </a:r>
        </a:p>
      </dgm:t>
    </dgm:pt>
    <dgm:pt modelId="{C9FE2B5A-EA16-4918-871D-1CD5E5061A2C}" type="parTrans" cxnId="{4C266A6F-B984-406E-819F-BE2781734E09}">
      <dgm:prSet/>
      <dgm:spPr/>
      <dgm:t>
        <a:bodyPr/>
        <a:lstStyle/>
        <a:p>
          <a:endParaRPr lang="hu-HU" sz="600"/>
        </a:p>
      </dgm:t>
    </dgm:pt>
    <dgm:pt modelId="{4C15725E-D8AA-400F-8C58-678DF9B23541}" type="sibTrans" cxnId="{4C266A6F-B984-406E-819F-BE2781734E09}">
      <dgm:prSet/>
      <dgm:spPr/>
      <dgm:t>
        <a:bodyPr/>
        <a:lstStyle/>
        <a:p>
          <a:endParaRPr lang="hu-HU" sz="600"/>
        </a:p>
      </dgm:t>
    </dgm:pt>
    <dgm:pt modelId="{6BCF99B9-AB3A-483A-ADE1-B98CEC3CDBCB}">
      <dgm:prSet custT="1"/>
      <dgm:spPr/>
      <dgm:t>
        <a:bodyPr/>
        <a:lstStyle/>
        <a:p>
          <a:r>
            <a:rPr lang="hu-HU" sz="1400" dirty="0"/>
            <a:t>Általános</a:t>
          </a:r>
        </a:p>
        <a:p>
          <a:r>
            <a:rPr lang="hu-HU" sz="1400" dirty="0"/>
            <a:t>igazgatóhelyettes</a:t>
          </a:r>
        </a:p>
      </dgm:t>
    </dgm:pt>
    <dgm:pt modelId="{504CC438-5D77-48CF-89A5-B4F00C7A5CAA}" type="parTrans" cxnId="{C9F86D36-AD35-484C-9CB4-95DAB4AB8357}">
      <dgm:prSet/>
      <dgm:spPr/>
      <dgm:t>
        <a:bodyPr/>
        <a:lstStyle/>
        <a:p>
          <a:endParaRPr lang="hu-HU" sz="2000"/>
        </a:p>
      </dgm:t>
    </dgm:pt>
    <dgm:pt modelId="{629742C1-9783-4A26-A1EE-0100C98C7097}" type="sibTrans" cxnId="{C9F86D36-AD35-484C-9CB4-95DAB4AB8357}">
      <dgm:prSet/>
      <dgm:spPr/>
      <dgm:t>
        <a:bodyPr/>
        <a:lstStyle/>
        <a:p>
          <a:endParaRPr lang="hu-HU" sz="2000"/>
        </a:p>
      </dgm:t>
    </dgm:pt>
    <dgm:pt modelId="{00153AB2-576F-46EB-A5D2-523810762689}">
      <dgm:prSet custT="1"/>
      <dgm:spPr/>
      <dgm:t>
        <a:bodyPr/>
        <a:lstStyle/>
        <a:p>
          <a:r>
            <a:rPr lang="hu-HU" sz="1400" dirty="0"/>
            <a:t>Szakmai igazgatóhelyettes</a:t>
          </a:r>
        </a:p>
      </dgm:t>
    </dgm:pt>
    <dgm:pt modelId="{B8D051FB-42F6-4D9F-A6A4-BBCDEAD8C5DA}" type="parTrans" cxnId="{64445CE1-946F-420B-930F-1986C8FABE2C}">
      <dgm:prSet/>
      <dgm:spPr/>
      <dgm:t>
        <a:bodyPr/>
        <a:lstStyle/>
        <a:p>
          <a:endParaRPr lang="hu-HU" sz="2000"/>
        </a:p>
      </dgm:t>
    </dgm:pt>
    <dgm:pt modelId="{A6BF0F19-C334-4C4F-A7E3-A90B82F5B927}" type="sibTrans" cxnId="{64445CE1-946F-420B-930F-1986C8FABE2C}">
      <dgm:prSet/>
      <dgm:spPr/>
      <dgm:t>
        <a:bodyPr/>
        <a:lstStyle/>
        <a:p>
          <a:endParaRPr lang="hu-HU" sz="2000"/>
        </a:p>
      </dgm:t>
    </dgm:pt>
    <dgm:pt modelId="{8D8537EF-4CC0-431E-A948-994A1E053C31}">
      <dgm:prSet custT="1"/>
      <dgm:spPr/>
      <dgm:t>
        <a:bodyPr/>
        <a:lstStyle/>
        <a:p>
          <a:r>
            <a:rPr lang="hu-HU" sz="1400" dirty="0"/>
            <a:t>Gyakorlati oktatásszervező</a:t>
          </a:r>
        </a:p>
      </dgm:t>
    </dgm:pt>
    <dgm:pt modelId="{4D25301B-AB0D-4237-8FAB-C4272F552441}" type="parTrans" cxnId="{E33AFF4E-CC58-4F9A-9CBA-52D099E04E36}">
      <dgm:prSet/>
      <dgm:spPr/>
      <dgm:t>
        <a:bodyPr/>
        <a:lstStyle/>
        <a:p>
          <a:endParaRPr lang="hu-HU" sz="2000"/>
        </a:p>
      </dgm:t>
    </dgm:pt>
    <dgm:pt modelId="{C917093A-A84F-44D2-A581-CFCBA0054350}" type="sibTrans" cxnId="{E33AFF4E-CC58-4F9A-9CBA-52D099E04E36}">
      <dgm:prSet/>
      <dgm:spPr/>
      <dgm:t>
        <a:bodyPr/>
        <a:lstStyle/>
        <a:p>
          <a:endParaRPr lang="hu-HU" sz="2000"/>
        </a:p>
      </dgm:t>
    </dgm:pt>
    <dgm:pt modelId="{F88A3A0C-AFC6-4085-BA48-1A11CDD54852}">
      <dgm:prSet custT="1"/>
      <dgm:spPr/>
      <dgm:t>
        <a:bodyPr/>
        <a:lstStyle/>
        <a:p>
          <a:r>
            <a:rPr lang="hu-HU" sz="1400" dirty="0"/>
            <a:t>Iskola-</a:t>
          </a:r>
        </a:p>
        <a:p>
          <a:r>
            <a:rPr lang="hu-HU" sz="1400" dirty="0"/>
            <a:t>titkárság</a:t>
          </a:r>
          <a:endParaRPr lang="hu-HU" sz="2000" dirty="0"/>
        </a:p>
      </dgm:t>
    </dgm:pt>
    <dgm:pt modelId="{ED4803AF-1BFC-4697-901F-9176C654C2BD}" type="parTrans" cxnId="{4D6F40C8-2DAF-4384-B0B6-0C05CA36A999}">
      <dgm:prSet/>
      <dgm:spPr/>
      <dgm:t>
        <a:bodyPr/>
        <a:lstStyle/>
        <a:p>
          <a:endParaRPr lang="hu-HU" sz="2000"/>
        </a:p>
      </dgm:t>
    </dgm:pt>
    <dgm:pt modelId="{D3C9356C-8852-4A35-B3D0-CD66833DC431}" type="sibTrans" cxnId="{4D6F40C8-2DAF-4384-B0B6-0C05CA36A999}">
      <dgm:prSet/>
      <dgm:spPr/>
      <dgm:t>
        <a:bodyPr/>
        <a:lstStyle/>
        <a:p>
          <a:endParaRPr lang="hu-HU" sz="2000"/>
        </a:p>
      </dgm:t>
    </dgm:pt>
    <dgm:pt modelId="{E1D3FD59-E645-49B2-813E-EAAA2A1EB815}">
      <dgm:prSet custT="1"/>
      <dgm:spPr/>
      <dgm:t>
        <a:bodyPr/>
        <a:lstStyle/>
        <a:p>
          <a:r>
            <a:rPr lang="hu-HU" sz="1400" dirty="0"/>
            <a:t>Szervezési koordinátor</a:t>
          </a:r>
        </a:p>
      </dgm:t>
    </dgm:pt>
    <dgm:pt modelId="{4554C815-97E8-4BB9-9E63-3E9B135A8888}" type="parTrans" cxnId="{3BE3BF1E-6CD4-41AC-9573-34AD6C27DF18}">
      <dgm:prSet/>
      <dgm:spPr/>
      <dgm:t>
        <a:bodyPr/>
        <a:lstStyle/>
        <a:p>
          <a:endParaRPr lang="hu-HU" sz="2000"/>
        </a:p>
      </dgm:t>
    </dgm:pt>
    <dgm:pt modelId="{243E850B-DBC0-4F5E-B61B-E32179F80595}" type="sibTrans" cxnId="{3BE3BF1E-6CD4-41AC-9573-34AD6C27DF18}">
      <dgm:prSet/>
      <dgm:spPr/>
      <dgm:t>
        <a:bodyPr/>
        <a:lstStyle/>
        <a:p>
          <a:endParaRPr lang="hu-HU" sz="2000"/>
        </a:p>
      </dgm:t>
    </dgm:pt>
    <dgm:pt modelId="{C1A3FE7C-32A4-4E89-A686-FFB8363EB6FC}">
      <dgm:prSet custT="1"/>
      <dgm:spPr/>
      <dgm:t>
        <a:bodyPr/>
        <a:lstStyle/>
        <a:p>
          <a:r>
            <a:rPr lang="hu-HU" sz="1400" dirty="0"/>
            <a:t>Műszaki vezető</a:t>
          </a:r>
          <a:endParaRPr lang="hu-HU" sz="1800" dirty="0"/>
        </a:p>
      </dgm:t>
    </dgm:pt>
    <dgm:pt modelId="{74966743-8E3F-4150-AA78-CA4E30253B41}" type="parTrans" cxnId="{40D0564B-8C71-4846-99BE-591641CC5D39}">
      <dgm:prSet/>
      <dgm:spPr/>
      <dgm:t>
        <a:bodyPr/>
        <a:lstStyle/>
        <a:p>
          <a:endParaRPr lang="hu-HU" sz="2000"/>
        </a:p>
      </dgm:t>
    </dgm:pt>
    <dgm:pt modelId="{7FFAA24C-340C-46F7-B8A5-09AACA52CFF0}" type="sibTrans" cxnId="{40D0564B-8C71-4846-99BE-591641CC5D39}">
      <dgm:prSet/>
      <dgm:spPr/>
      <dgm:t>
        <a:bodyPr/>
        <a:lstStyle/>
        <a:p>
          <a:endParaRPr lang="hu-HU" sz="2000"/>
        </a:p>
      </dgm:t>
    </dgm:pt>
    <dgm:pt modelId="{F31E808B-6000-49DF-8B78-A333927C6585}">
      <dgm:prSet custT="1"/>
      <dgm:spPr/>
      <dgm:t>
        <a:bodyPr/>
        <a:lstStyle/>
        <a:p>
          <a:r>
            <a:rPr lang="hu-HU" sz="1200" dirty="0"/>
            <a:t>Osztályfőnöki és közismereti munkaközösségek</a:t>
          </a:r>
        </a:p>
      </dgm:t>
    </dgm:pt>
    <dgm:pt modelId="{E327E0F0-8A06-444D-8804-64E220D8979C}" type="parTrans" cxnId="{478E2556-8C5C-4424-B9A8-E772B19A25A6}">
      <dgm:prSet/>
      <dgm:spPr/>
      <dgm:t>
        <a:bodyPr/>
        <a:lstStyle/>
        <a:p>
          <a:endParaRPr lang="hu-HU" sz="2000"/>
        </a:p>
      </dgm:t>
    </dgm:pt>
    <dgm:pt modelId="{0E9CA15B-CAA4-43E1-90A8-11B6C6D09141}" type="sibTrans" cxnId="{478E2556-8C5C-4424-B9A8-E772B19A25A6}">
      <dgm:prSet/>
      <dgm:spPr/>
      <dgm:t>
        <a:bodyPr/>
        <a:lstStyle/>
        <a:p>
          <a:endParaRPr lang="hu-HU" sz="2000"/>
        </a:p>
      </dgm:t>
    </dgm:pt>
    <dgm:pt modelId="{FE913FD3-6E6A-4670-BFFF-79D780BEBE6A}">
      <dgm:prSet custT="1"/>
      <dgm:spPr/>
      <dgm:t>
        <a:bodyPr/>
        <a:lstStyle/>
        <a:p>
          <a:r>
            <a:rPr lang="hu-HU" sz="1200" dirty="0"/>
            <a:t>Tanügyigazgatási koordinátor</a:t>
          </a:r>
        </a:p>
      </dgm:t>
    </dgm:pt>
    <dgm:pt modelId="{37A690D2-A80B-4290-B84E-D2BECD0B7E12}" type="parTrans" cxnId="{5E8034C3-905F-4C90-B181-21DCCC0538DA}">
      <dgm:prSet/>
      <dgm:spPr/>
      <dgm:t>
        <a:bodyPr/>
        <a:lstStyle/>
        <a:p>
          <a:endParaRPr lang="hu-HU" sz="2000"/>
        </a:p>
      </dgm:t>
    </dgm:pt>
    <dgm:pt modelId="{4573FA5E-0100-4863-88D5-C7C87BF24655}" type="sibTrans" cxnId="{5E8034C3-905F-4C90-B181-21DCCC0538DA}">
      <dgm:prSet/>
      <dgm:spPr/>
      <dgm:t>
        <a:bodyPr/>
        <a:lstStyle/>
        <a:p>
          <a:endParaRPr lang="hu-HU" sz="2000"/>
        </a:p>
      </dgm:t>
    </dgm:pt>
    <dgm:pt modelId="{59EF29CD-B1E5-41E6-94AA-E77CFA52B7BA}">
      <dgm:prSet custT="1"/>
      <dgm:spPr/>
      <dgm:t>
        <a:bodyPr/>
        <a:lstStyle/>
        <a:p>
          <a:r>
            <a:rPr lang="hu-HU" sz="1200" dirty="0"/>
            <a:t>Gyógypedagógus</a:t>
          </a:r>
        </a:p>
      </dgm:t>
    </dgm:pt>
    <dgm:pt modelId="{9633295A-9008-432E-A8EA-7BE8F3C23FB2}" type="parTrans" cxnId="{45DA1A95-48EF-4842-AA44-B5EB776F0D67}">
      <dgm:prSet/>
      <dgm:spPr/>
      <dgm:t>
        <a:bodyPr/>
        <a:lstStyle/>
        <a:p>
          <a:endParaRPr lang="hu-HU" sz="2000"/>
        </a:p>
      </dgm:t>
    </dgm:pt>
    <dgm:pt modelId="{487A9FE9-2822-4F63-8B7A-75790EF5293B}" type="sibTrans" cxnId="{45DA1A95-48EF-4842-AA44-B5EB776F0D67}">
      <dgm:prSet/>
      <dgm:spPr/>
      <dgm:t>
        <a:bodyPr/>
        <a:lstStyle/>
        <a:p>
          <a:endParaRPr lang="hu-HU" sz="2000"/>
        </a:p>
      </dgm:t>
    </dgm:pt>
    <dgm:pt modelId="{648737C7-9218-4EEA-9338-89D24C5B2612}">
      <dgm:prSet custT="1"/>
      <dgm:spPr/>
      <dgm:t>
        <a:bodyPr/>
        <a:lstStyle/>
        <a:p>
          <a:r>
            <a:rPr lang="hu-HU" sz="1200" dirty="0"/>
            <a:t>Könyvtáros</a:t>
          </a:r>
        </a:p>
        <a:p>
          <a:r>
            <a:rPr lang="hu-HU" sz="1200" dirty="0"/>
            <a:t>Tankönyvfelelős</a:t>
          </a:r>
        </a:p>
      </dgm:t>
    </dgm:pt>
    <dgm:pt modelId="{A6E339FF-B807-4907-84AB-4A0F2502B5DD}" type="parTrans" cxnId="{E773BA31-C603-4A55-9B21-7E63D792EC7F}">
      <dgm:prSet/>
      <dgm:spPr/>
      <dgm:t>
        <a:bodyPr/>
        <a:lstStyle/>
        <a:p>
          <a:endParaRPr lang="hu-HU" sz="2000"/>
        </a:p>
      </dgm:t>
    </dgm:pt>
    <dgm:pt modelId="{439935D2-C596-41E1-A4AC-99DE2BB24993}" type="sibTrans" cxnId="{E773BA31-C603-4A55-9B21-7E63D792EC7F}">
      <dgm:prSet/>
      <dgm:spPr/>
      <dgm:t>
        <a:bodyPr/>
        <a:lstStyle/>
        <a:p>
          <a:endParaRPr lang="hu-HU" sz="2000"/>
        </a:p>
      </dgm:t>
    </dgm:pt>
    <dgm:pt modelId="{5D691F99-FE64-4CB0-AD70-950B8A4A8D75}">
      <dgm:prSet custT="1"/>
      <dgm:spPr/>
      <dgm:t>
        <a:bodyPr/>
        <a:lstStyle/>
        <a:p>
          <a:r>
            <a:rPr lang="hu-HU" sz="1200" dirty="0"/>
            <a:t>Diákönkormányzat</a:t>
          </a:r>
        </a:p>
      </dgm:t>
    </dgm:pt>
    <dgm:pt modelId="{517B13DD-7BFE-4E27-B870-88BE2BA20257}" type="parTrans" cxnId="{9C1D912E-0E01-4034-87E8-13CD96A11CF2}">
      <dgm:prSet/>
      <dgm:spPr/>
      <dgm:t>
        <a:bodyPr/>
        <a:lstStyle/>
        <a:p>
          <a:endParaRPr lang="hu-HU" sz="2000"/>
        </a:p>
      </dgm:t>
    </dgm:pt>
    <dgm:pt modelId="{1C4864CA-B84E-4095-A700-A7B265BD0A89}" type="sibTrans" cxnId="{9C1D912E-0E01-4034-87E8-13CD96A11CF2}">
      <dgm:prSet/>
      <dgm:spPr/>
      <dgm:t>
        <a:bodyPr/>
        <a:lstStyle/>
        <a:p>
          <a:endParaRPr lang="hu-HU" sz="2000"/>
        </a:p>
      </dgm:t>
    </dgm:pt>
    <dgm:pt modelId="{70F67728-6502-4111-A178-F4DE6A906F91}">
      <dgm:prSet custT="1"/>
      <dgm:spPr/>
      <dgm:t>
        <a:bodyPr/>
        <a:lstStyle/>
        <a:p>
          <a:r>
            <a:rPr lang="hu-HU" sz="1200" dirty="0"/>
            <a:t>Fegyelmi bizottság</a:t>
          </a:r>
        </a:p>
      </dgm:t>
    </dgm:pt>
    <dgm:pt modelId="{311A7B00-47C4-49F6-B114-0593F4FBA34A}" type="parTrans" cxnId="{F178CA84-D953-46B8-AF8F-F1CCC82397CF}">
      <dgm:prSet/>
      <dgm:spPr/>
      <dgm:t>
        <a:bodyPr/>
        <a:lstStyle/>
        <a:p>
          <a:endParaRPr lang="hu-HU" sz="2000"/>
        </a:p>
      </dgm:t>
    </dgm:pt>
    <dgm:pt modelId="{05ABA4F0-7F21-4F4A-A265-A078DEFE4211}" type="sibTrans" cxnId="{F178CA84-D953-46B8-AF8F-F1CCC82397CF}">
      <dgm:prSet/>
      <dgm:spPr/>
      <dgm:t>
        <a:bodyPr/>
        <a:lstStyle/>
        <a:p>
          <a:endParaRPr lang="hu-HU" sz="2000"/>
        </a:p>
      </dgm:t>
    </dgm:pt>
    <dgm:pt modelId="{4A2675D7-1CFC-4819-8B20-0F2658194808}">
      <dgm:prSet custT="1"/>
      <dgm:spPr/>
      <dgm:t>
        <a:bodyPr/>
        <a:lstStyle/>
        <a:p>
          <a:r>
            <a:rPr lang="hu-HU" sz="1200" dirty="0"/>
            <a:t>MICS</a:t>
          </a:r>
        </a:p>
      </dgm:t>
    </dgm:pt>
    <dgm:pt modelId="{1B810C03-F13A-4D33-8B00-B7D81B046E1C}" type="parTrans" cxnId="{45C430D4-C7C3-4BD2-93A8-AAA2C09FCAC1}">
      <dgm:prSet/>
      <dgm:spPr/>
      <dgm:t>
        <a:bodyPr/>
        <a:lstStyle/>
        <a:p>
          <a:endParaRPr lang="hu-HU" sz="2000"/>
        </a:p>
      </dgm:t>
    </dgm:pt>
    <dgm:pt modelId="{590F06AE-0FB4-482D-B06F-D73F90427455}" type="sibTrans" cxnId="{45C430D4-C7C3-4BD2-93A8-AAA2C09FCAC1}">
      <dgm:prSet/>
      <dgm:spPr/>
      <dgm:t>
        <a:bodyPr/>
        <a:lstStyle/>
        <a:p>
          <a:endParaRPr lang="hu-HU" sz="2000"/>
        </a:p>
      </dgm:t>
    </dgm:pt>
    <dgm:pt modelId="{BE80E81E-084F-4D58-846A-B5D8BCEE27B4}">
      <dgm:prSet custT="1"/>
      <dgm:spPr/>
      <dgm:t>
        <a:bodyPr/>
        <a:lstStyle/>
        <a:p>
          <a:r>
            <a:rPr lang="hu-HU" sz="1200" dirty="0"/>
            <a:t>Iskolaorvos</a:t>
          </a:r>
        </a:p>
        <a:p>
          <a:r>
            <a:rPr lang="hu-HU" sz="1200" dirty="0"/>
            <a:t>Üzemorvos</a:t>
          </a:r>
        </a:p>
        <a:p>
          <a:r>
            <a:rPr lang="hu-HU" sz="1200" dirty="0"/>
            <a:t>Fogorvos</a:t>
          </a:r>
        </a:p>
      </dgm:t>
    </dgm:pt>
    <dgm:pt modelId="{C12D1BA9-CAB9-416C-A7A9-731FC447B08B}" type="parTrans" cxnId="{F9952F23-85BC-4363-834D-E0E499CF6D58}">
      <dgm:prSet/>
      <dgm:spPr/>
      <dgm:t>
        <a:bodyPr/>
        <a:lstStyle/>
        <a:p>
          <a:endParaRPr lang="hu-HU" sz="2000"/>
        </a:p>
      </dgm:t>
    </dgm:pt>
    <dgm:pt modelId="{1B7716F5-B05B-420F-B99A-3A3D441F8034}" type="sibTrans" cxnId="{F9952F23-85BC-4363-834D-E0E499CF6D58}">
      <dgm:prSet/>
      <dgm:spPr/>
      <dgm:t>
        <a:bodyPr/>
        <a:lstStyle/>
        <a:p>
          <a:endParaRPr lang="hu-HU" sz="2000"/>
        </a:p>
      </dgm:t>
    </dgm:pt>
    <dgm:pt modelId="{90AEA10E-4BE9-416A-8E7D-4C3AA20A6243}">
      <dgm:prSet custT="1"/>
      <dgm:spPr/>
      <dgm:t>
        <a:bodyPr/>
        <a:lstStyle/>
        <a:p>
          <a:r>
            <a:rPr lang="hu-HU" sz="1200" dirty="0"/>
            <a:t>Szakmai munkaközösségek</a:t>
          </a:r>
        </a:p>
      </dgm:t>
    </dgm:pt>
    <dgm:pt modelId="{E91C3914-29ED-493B-A97F-1CF594EEB913}" type="parTrans" cxnId="{72FEB83C-4568-4612-8419-431F95D66A4A}">
      <dgm:prSet/>
      <dgm:spPr/>
      <dgm:t>
        <a:bodyPr/>
        <a:lstStyle/>
        <a:p>
          <a:endParaRPr lang="hu-HU" sz="2000"/>
        </a:p>
      </dgm:t>
    </dgm:pt>
    <dgm:pt modelId="{FDEB858E-87D8-480C-8706-2F88A59DDAC1}" type="sibTrans" cxnId="{72FEB83C-4568-4612-8419-431F95D66A4A}">
      <dgm:prSet/>
      <dgm:spPr/>
      <dgm:t>
        <a:bodyPr/>
        <a:lstStyle/>
        <a:p>
          <a:endParaRPr lang="hu-HU" sz="2000"/>
        </a:p>
      </dgm:t>
    </dgm:pt>
    <dgm:pt modelId="{329687A5-32FE-4719-8180-61D187B238A8}">
      <dgm:prSet custT="1"/>
      <dgm:spPr/>
      <dgm:t>
        <a:bodyPr/>
        <a:lstStyle/>
        <a:p>
          <a:r>
            <a:rPr lang="hu-HU" sz="1200" dirty="0"/>
            <a:t>Kadét csoport</a:t>
          </a:r>
        </a:p>
      </dgm:t>
    </dgm:pt>
    <dgm:pt modelId="{7D250690-50DC-4592-8A40-72BFEBD81C85}" type="parTrans" cxnId="{23B96C68-B108-46EF-BB4A-0FD4A826518A}">
      <dgm:prSet/>
      <dgm:spPr/>
      <dgm:t>
        <a:bodyPr/>
        <a:lstStyle/>
        <a:p>
          <a:endParaRPr lang="hu-HU" sz="2000"/>
        </a:p>
      </dgm:t>
    </dgm:pt>
    <dgm:pt modelId="{80DBE095-27BD-438F-9B19-99A5DC5671E1}" type="sibTrans" cxnId="{23B96C68-B108-46EF-BB4A-0FD4A826518A}">
      <dgm:prSet/>
      <dgm:spPr/>
      <dgm:t>
        <a:bodyPr/>
        <a:lstStyle/>
        <a:p>
          <a:endParaRPr lang="hu-HU" sz="2000"/>
        </a:p>
      </dgm:t>
    </dgm:pt>
    <dgm:pt modelId="{9D06E2BC-10B8-470A-983B-6B309C1EECDC}">
      <dgm:prSet custT="1"/>
      <dgm:spPr/>
      <dgm:t>
        <a:bodyPr/>
        <a:lstStyle/>
        <a:p>
          <a:r>
            <a:rPr lang="hu-HU" sz="1200" dirty="0"/>
            <a:t>Felnőtt képzésért felelős koordinátor</a:t>
          </a:r>
        </a:p>
      </dgm:t>
    </dgm:pt>
    <dgm:pt modelId="{39FDB58A-E78C-496A-939E-88EF6DB3866A}" type="parTrans" cxnId="{7D4F0729-DCED-493B-9BA6-EA804CB417B2}">
      <dgm:prSet/>
      <dgm:spPr/>
      <dgm:t>
        <a:bodyPr/>
        <a:lstStyle/>
        <a:p>
          <a:endParaRPr lang="hu-HU" sz="2000"/>
        </a:p>
      </dgm:t>
    </dgm:pt>
    <dgm:pt modelId="{99F9936D-D98E-4EC0-A7DA-D6FEF01BF9A1}" type="sibTrans" cxnId="{7D4F0729-DCED-493B-9BA6-EA804CB417B2}">
      <dgm:prSet/>
      <dgm:spPr/>
      <dgm:t>
        <a:bodyPr/>
        <a:lstStyle/>
        <a:p>
          <a:endParaRPr lang="hu-HU" sz="2000"/>
        </a:p>
      </dgm:t>
    </dgm:pt>
    <dgm:pt modelId="{933D239B-A5DF-46CC-9154-45BEB548747D}">
      <dgm:prSet custT="1"/>
      <dgm:spPr/>
      <dgm:t>
        <a:bodyPr/>
        <a:lstStyle/>
        <a:p>
          <a:r>
            <a:rPr lang="hu-HU" sz="1200" dirty="0"/>
            <a:t>Szakmai oktatásért felelős koordinátor</a:t>
          </a:r>
        </a:p>
      </dgm:t>
    </dgm:pt>
    <dgm:pt modelId="{34A13A80-E6D8-41B0-AD45-CC294FC12C37}" type="parTrans" cxnId="{BCF6C968-C4F3-45EF-A31D-60E61A3AF9BE}">
      <dgm:prSet/>
      <dgm:spPr/>
      <dgm:t>
        <a:bodyPr/>
        <a:lstStyle/>
        <a:p>
          <a:endParaRPr lang="hu-HU" sz="2000"/>
        </a:p>
      </dgm:t>
    </dgm:pt>
    <dgm:pt modelId="{421AF8D9-536E-4606-BBC1-0027A6E2B966}" type="sibTrans" cxnId="{BCF6C968-C4F3-45EF-A31D-60E61A3AF9BE}">
      <dgm:prSet/>
      <dgm:spPr/>
      <dgm:t>
        <a:bodyPr/>
        <a:lstStyle/>
        <a:p>
          <a:endParaRPr lang="hu-HU" sz="2000"/>
        </a:p>
      </dgm:t>
    </dgm:pt>
    <dgm:pt modelId="{A6D8631B-228D-428E-8A35-056BFDEDEDB1}">
      <dgm:prSet custT="1"/>
      <dgm:spPr/>
      <dgm:t>
        <a:bodyPr/>
        <a:lstStyle/>
        <a:p>
          <a:r>
            <a:rPr lang="hu-HU" sz="1200" dirty="0"/>
            <a:t>Portások</a:t>
          </a:r>
          <a:endParaRPr lang="hu-HU" sz="1600" dirty="0"/>
        </a:p>
      </dgm:t>
    </dgm:pt>
    <dgm:pt modelId="{40B3A58E-5CD9-4E8D-8E0D-D64CB4E4D8BD}" type="parTrans" cxnId="{440C6131-536D-4D4A-A17E-CB920D0091FE}">
      <dgm:prSet/>
      <dgm:spPr/>
      <dgm:t>
        <a:bodyPr/>
        <a:lstStyle/>
        <a:p>
          <a:endParaRPr lang="hu-HU" sz="2000"/>
        </a:p>
      </dgm:t>
    </dgm:pt>
    <dgm:pt modelId="{8CEDDD78-F1F5-4EDF-843D-0C04CBE3F345}" type="sibTrans" cxnId="{440C6131-536D-4D4A-A17E-CB920D0091FE}">
      <dgm:prSet/>
      <dgm:spPr/>
      <dgm:t>
        <a:bodyPr/>
        <a:lstStyle/>
        <a:p>
          <a:endParaRPr lang="hu-HU" sz="2000"/>
        </a:p>
      </dgm:t>
    </dgm:pt>
    <dgm:pt modelId="{C4F9253A-27E2-417A-A613-3FAD20F89B99}">
      <dgm:prSet custT="1"/>
      <dgm:spPr/>
      <dgm:t>
        <a:bodyPr/>
        <a:lstStyle/>
        <a:p>
          <a:r>
            <a:rPr lang="hu-HU" sz="1200" dirty="0"/>
            <a:t>Karbantartók</a:t>
          </a:r>
          <a:endParaRPr lang="hu-HU" sz="1600" dirty="0"/>
        </a:p>
      </dgm:t>
    </dgm:pt>
    <dgm:pt modelId="{E1563F09-4FB0-4903-B648-633AA072E76E}" type="parTrans" cxnId="{0FCAE6F6-41C5-4B7F-B610-BF755B842473}">
      <dgm:prSet/>
      <dgm:spPr/>
      <dgm:t>
        <a:bodyPr/>
        <a:lstStyle/>
        <a:p>
          <a:endParaRPr lang="hu-HU" sz="2000"/>
        </a:p>
      </dgm:t>
    </dgm:pt>
    <dgm:pt modelId="{E5FEC30E-4ADC-40C0-9DA0-85DF42CA5CAF}" type="sibTrans" cxnId="{0FCAE6F6-41C5-4B7F-B610-BF755B842473}">
      <dgm:prSet/>
      <dgm:spPr/>
      <dgm:t>
        <a:bodyPr/>
        <a:lstStyle/>
        <a:p>
          <a:endParaRPr lang="hu-HU" sz="2000"/>
        </a:p>
      </dgm:t>
    </dgm:pt>
    <dgm:pt modelId="{6F11C044-DF33-4A31-9EAB-B091213374C4}">
      <dgm:prSet custT="1"/>
      <dgm:spPr/>
      <dgm:t>
        <a:bodyPr/>
        <a:lstStyle/>
        <a:p>
          <a:r>
            <a:rPr lang="hu-HU" sz="1200" dirty="0"/>
            <a:t>Takarítók</a:t>
          </a:r>
          <a:endParaRPr lang="hu-HU" sz="1600" dirty="0"/>
        </a:p>
      </dgm:t>
    </dgm:pt>
    <dgm:pt modelId="{41505B85-A63D-4AE7-9933-88B3443BE1AB}" type="parTrans" cxnId="{62D81F40-B5C9-4F04-B732-286259292715}">
      <dgm:prSet/>
      <dgm:spPr/>
      <dgm:t>
        <a:bodyPr/>
        <a:lstStyle/>
        <a:p>
          <a:endParaRPr lang="hu-HU" sz="2000"/>
        </a:p>
      </dgm:t>
    </dgm:pt>
    <dgm:pt modelId="{C7E0B701-6F65-475C-A862-0848B4F52BB0}" type="sibTrans" cxnId="{62D81F40-B5C9-4F04-B732-286259292715}">
      <dgm:prSet/>
      <dgm:spPr/>
      <dgm:t>
        <a:bodyPr/>
        <a:lstStyle/>
        <a:p>
          <a:endParaRPr lang="hu-HU" sz="2000"/>
        </a:p>
      </dgm:t>
    </dgm:pt>
    <dgm:pt modelId="{84DCBEC0-26DE-4B19-B1A7-E5A63A06A80F}">
      <dgm:prSet custT="1"/>
      <dgm:spPr/>
      <dgm:t>
        <a:bodyPr/>
        <a:lstStyle/>
        <a:p>
          <a:r>
            <a:rPr lang="hu-HU" sz="1400" dirty="0"/>
            <a:t>Marketing csoport</a:t>
          </a:r>
        </a:p>
      </dgm:t>
    </dgm:pt>
    <dgm:pt modelId="{783BE36C-1CE0-4621-B935-58FF76038F1E}" type="parTrans" cxnId="{D41B908A-1BF5-45EC-A140-4F2EB9F0FEC5}">
      <dgm:prSet/>
      <dgm:spPr/>
      <dgm:t>
        <a:bodyPr/>
        <a:lstStyle/>
        <a:p>
          <a:endParaRPr lang="hu-HU" sz="2000"/>
        </a:p>
      </dgm:t>
    </dgm:pt>
    <dgm:pt modelId="{B2D357E4-9596-4776-80BC-B325F63F8F62}" type="sibTrans" cxnId="{D41B908A-1BF5-45EC-A140-4F2EB9F0FEC5}">
      <dgm:prSet/>
      <dgm:spPr/>
      <dgm:t>
        <a:bodyPr/>
        <a:lstStyle/>
        <a:p>
          <a:endParaRPr lang="hu-HU" sz="2000"/>
        </a:p>
      </dgm:t>
    </dgm:pt>
    <dgm:pt modelId="{EE6E2E10-A7EC-4B07-ABF2-34A93EB42B1F}">
      <dgm:prSet custT="1"/>
      <dgm:spPr>
        <a:noFill/>
        <a:ln>
          <a:noFill/>
        </a:ln>
      </dgm:spPr>
      <dgm:t>
        <a:bodyPr/>
        <a:lstStyle/>
        <a:p>
          <a:endParaRPr lang="hu-HU" sz="1800" dirty="0"/>
        </a:p>
      </dgm:t>
    </dgm:pt>
    <dgm:pt modelId="{E0CA0F0E-578A-40E3-9A04-5B088495C01F}" type="sibTrans" cxnId="{B8A012F5-BAC2-4C2A-B7A6-4C593F3D56B6}">
      <dgm:prSet/>
      <dgm:spPr/>
      <dgm:t>
        <a:bodyPr/>
        <a:lstStyle/>
        <a:p>
          <a:endParaRPr lang="hu-HU" sz="2000"/>
        </a:p>
      </dgm:t>
    </dgm:pt>
    <dgm:pt modelId="{4FE47B6A-E8B7-4425-B81A-65845244C090}" type="parTrans" cxnId="{B8A012F5-BAC2-4C2A-B7A6-4C593F3D56B6}">
      <dgm:prSet/>
      <dgm:spPr/>
      <dgm:t>
        <a:bodyPr/>
        <a:lstStyle/>
        <a:p>
          <a:endParaRPr lang="hu-HU" sz="2000"/>
        </a:p>
      </dgm:t>
    </dgm:pt>
    <dgm:pt modelId="{2B8EBA28-7568-458D-9634-21D0718CEC8B}">
      <dgm:prSet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Erasmus+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Koordinátor</a:t>
          </a:r>
        </a:p>
      </dgm:t>
    </dgm:pt>
    <dgm:pt modelId="{C6E81DFB-912D-4E22-863A-C1C8ED0B65C5}" type="parTrans" cxnId="{E52F38AC-7FEF-4FFA-950D-1E069613CA98}">
      <dgm:prSet/>
      <dgm:spPr/>
      <dgm:t>
        <a:bodyPr/>
        <a:lstStyle/>
        <a:p>
          <a:endParaRPr lang="hu-HU"/>
        </a:p>
      </dgm:t>
    </dgm:pt>
    <dgm:pt modelId="{4EE15A14-C53E-4C58-9857-732570E84CEF}" type="sibTrans" cxnId="{E52F38AC-7FEF-4FFA-950D-1E069613CA98}">
      <dgm:prSet/>
      <dgm:spPr/>
      <dgm:t>
        <a:bodyPr/>
        <a:lstStyle/>
        <a:p>
          <a:endParaRPr lang="hu-HU"/>
        </a:p>
      </dgm:t>
    </dgm:pt>
    <dgm:pt modelId="{D93A18C5-1820-4F19-83F4-C1F9F0CF592A}" type="pres">
      <dgm:prSet presAssocID="{5DD9C56E-8764-49ED-9B90-5D473F281BC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57C80A8-D603-43C1-9052-61A4C05D5328}" type="pres">
      <dgm:prSet presAssocID="{0FD7695A-2BF2-4E7D-BB64-F874F33663D6}" presName="hierRoot1" presStyleCnt="0">
        <dgm:presLayoutVars>
          <dgm:hierBranch val="init"/>
        </dgm:presLayoutVars>
      </dgm:prSet>
      <dgm:spPr/>
    </dgm:pt>
    <dgm:pt modelId="{F454BF02-C8A4-424E-BA05-8E538105B45F}" type="pres">
      <dgm:prSet presAssocID="{0FD7695A-2BF2-4E7D-BB64-F874F33663D6}" presName="rootComposite1" presStyleCnt="0"/>
      <dgm:spPr/>
    </dgm:pt>
    <dgm:pt modelId="{4E971049-D4ED-4ABB-B4DE-7FF3F3479B9E}" type="pres">
      <dgm:prSet presAssocID="{0FD7695A-2BF2-4E7D-BB64-F874F33663D6}" presName="rootText1" presStyleLbl="node0" presStyleIdx="0" presStyleCnt="1" custScaleX="181908" custScaleY="181087">
        <dgm:presLayoutVars>
          <dgm:chPref val="3"/>
        </dgm:presLayoutVars>
      </dgm:prSet>
      <dgm:spPr/>
    </dgm:pt>
    <dgm:pt modelId="{AB2325C3-A48E-4C7A-A733-029EC64AEA4C}" type="pres">
      <dgm:prSet presAssocID="{0FD7695A-2BF2-4E7D-BB64-F874F33663D6}" presName="rootConnector1" presStyleLbl="node1" presStyleIdx="0" presStyleCnt="0"/>
      <dgm:spPr/>
    </dgm:pt>
    <dgm:pt modelId="{A8B21DA1-2F0E-44B9-8F19-181D581FD2EC}" type="pres">
      <dgm:prSet presAssocID="{0FD7695A-2BF2-4E7D-BB64-F874F33663D6}" presName="hierChild2" presStyleCnt="0"/>
      <dgm:spPr/>
    </dgm:pt>
    <dgm:pt modelId="{D21661D0-37DE-4256-857C-02AB99BC7A82}" type="pres">
      <dgm:prSet presAssocID="{504CC438-5D77-48CF-89A5-B4F00C7A5CAA}" presName="Name37" presStyleLbl="parChTrans1D2" presStyleIdx="0" presStyleCnt="8"/>
      <dgm:spPr/>
    </dgm:pt>
    <dgm:pt modelId="{EE946002-DDDF-42D8-AA27-953FCBAD7BDD}" type="pres">
      <dgm:prSet presAssocID="{6BCF99B9-AB3A-483A-ADE1-B98CEC3CDBCB}" presName="hierRoot2" presStyleCnt="0">
        <dgm:presLayoutVars>
          <dgm:hierBranch val="init"/>
        </dgm:presLayoutVars>
      </dgm:prSet>
      <dgm:spPr/>
    </dgm:pt>
    <dgm:pt modelId="{3D0F75E2-9983-4AF2-B752-ABED54B33D1C}" type="pres">
      <dgm:prSet presAssocID="{6BCF99B9-AB3A-483A-ADE1-B98CEC3CDBCB}" presName="rootComposite" presStyleCnt="0"/>
      <dgm:spPr/>
    </dgm:pt>
    <dgm:pt modelId="{6C158A96-63D4-430B-8C57-481704DBE0FE}" type="pres">
      <dgm:prSet presAssocID="{6BCF99B9-AB3A-483A-ADE1-B98CEC3CDBCB}" presName="rootText" presStyleLbl="node2" presStyleIdx="0" presStyleCnt="8" custScaleX="177481" custScaleY="159012" custLinFactX="-3903" custLinFactNeighborX="-100000">
        <dgm:presLayoutVars>
          <dgm:chPref val="3"/>
        </dgm:presLayoutVars>
      </dgm:prSet>
      <dgm:spPr/>
    </dgm:pt>
    <dgm:pt modelId="{7978B6DD-1194-446C-A698-BF8FEA10BFB6}" type="pres">
      <dgm:prSet presAssocID="{6BCF99B9-AB3A-483A-ADE1-B98CEC3CDBCB}" presName="rootConnector" presStyleLbl="node2" presStyleIdx="0" presStyleCnt="8"/>
      <dgm:spPr/>
    </dgm:pt>
    <dgm:pt modelId="{1E0EEC2A-2F4B-40CE-8596-DB2557EDAD40}" type="pres">
      <dgm:prSet presAssocID="{6BCF99B9-AB3A-483A-ADE1-B98CEC3CDBCB}" presName="hierChild4" presStyleCnt="0"/>
      <dgm:spPr/>
    </dgm:pt>
    <dgm:pt modelId="{A7B76B8D-E1D8-4FA6-939A-47A5DF6474A2}" type="pres">
      <dgm:prSet presAssocID="{E327E0F0-8A06-444D-8804-64E220D8979C}" presName="Name37" presStyleLbl="parChTrans1D3" presStyleIdx="0" presStyleCnt="16"/>
      <dgm:spPr/>
    </dgm:pt>
    <dgm:pt modelId="{6C71961C-F55B-48B3-91EC-349C3AB7AF87}" type="pres">
      <dgm:prSet presAssocID="{F31E808B-6000-49DF-8B78-A333927C6585}" presName="hierRoot2" presStyleCnt="0">
        <dgm:presLayoutVars>
          <dgm:hierBranch val="init"/>
        </dgm:presLayoutVars>
      </dgm:prSet>
      <dgm:spPr/>
    </dgm:pt>
    <dgm:pt modelId="{5CEAE3E4-8387-4A27-93EC-9D9473BE143E}" type="pres">
      <dgm:prSet presAssocID="{F31E808B-6000-49DF-8B78-A333927C6585}" presName="rootComposite" presStyleCnt="0"/>
      <dgm:spPr/>
    </dgm:pt>
    <dgm:pt modelId="{D3D76335-1CAA-47C6-A4FD-257A9BE128B9}" type="pres">
      <dgm:prSet presAssocID="{F31E808B-6000-49DF-8B78-A333927C6585}" presName="rootText" presStyleLbl="node3" presStyleIdx="0" presStyleCnt="16" custScaleX="168533" custScaleY="168533" custLinFactNeighborX="-5099" custLinFactNeighborY="6600">
        <dgm:presLayoutVars>
          <dgm:chPref val="3"/>
        </dgm:presLayoutVars>
      </dgm:prSet>
      <dgm:spPr/>
    </dgm:pt>
    <dgm:pt modelId="{EA7F2936-A4EF-4E02-9BC4-2BE59C51A483}" type="pres">
      <dgm:prSet presAssocID="{F31E808B-6000-49DF-8B78-A333927C6585}" presName="rootConnector" presStyleLbl="node3" presStyleIdx="0" presStyleCnt="16"/>
      <dgm:spPr/>
    </dgm:pt>
    <dgm:pt modelId="{897945AD-6A07-49A5-8E0E-D1F6272E4C89}" type="pres">
      <dgm:prSet presAssocID="{F31E808B-6000-49DF-8B78-A333927C6585}" presName="hierChild4" presStyleCnt="0"/>
      <dgm:spPr/>
    </dgm:pt>
    <dgm:pt modelId="{7F1E2D09-29EB-48F9-A1E5-C3C07436F21E}" type="pres">
      <dgm:prSet presAssocID="{F31E808B-6000-49DF-8B78-A333927C6585}" presName="hierChild5" presStyleCnt="0"/>
      <dgm:spPr/>
    </dgm:pt>
    <dgm:pt modelId="{283CC4C4-B596-46DB-BBDC-24C586B2CB60}" type="pres">
      <dgm:prSet presAssocID="{37A690D2-A80B-4290-B84E-D2BECD0B7E12}" presName="Name37" presStyleLbl="parChTrans1D3" presStyleIdx="1" presStyleCnt="16"/>
      <dgm:spPr/>
    </dgm:pt>
    <dgm:pt modelId="{AF1C4E6C-8038-421B-B71A-DE988CF25A90}" type="pres">
      <dgm:prSet presAssocID="{FE913FD3-6E6A-4670-BFFF-79D780BEBE6A}" presName="hierRoot2" presStyleCnt="0">
        <dgm:presLayoutVars>
          <dgm:hierBranch val="init"/>
        </dgm:presLayoutVars>
      </dgm:prSet>
      <dgm:spPr/>
    </dgm:pt>
    <dgm:pt modelId="{E6FDDD4E-2A7F-4062-B1EF-1C408105658F}" type="pres">
      <dgm:prSet presAssocID="{FE913FD3-6E6A-4670-BFFF-79D780BEBE6A}" presName="rootComposite" presStyleCnt="0"/>
      <dgm:spPr/>
    </dgm:pt>
    <dgm:pt modelId="{78303E31-F099-4892-AD7B-9148EAAF93BA}" type="pres">
      <dgm:prSet presAssocID="{FE913FD3-6E6A-4670-BFFF-79D780BEBE6A}" presName="rootText" presStyleLbl="node3" presStyleIdx="1" presStyleCnt="16" custScaleX="168533" custScaleY="168533" custLinFactNeighborX="-5099" custLinFactNeighborY="6600">
        <dgm:presLayoutVars>
          <dgm:chPref val="3"/>
        </dgm:presLayoutVars>
      </dgm:prSet>
      <dgm:spPr/>
    </dgm:pt>
    <dgm:pt modelId="{07A8FEC2-C874-4D41-84E3-A5B42BE8C61A}" type="pres">
      <dgm:prSet presAssocID="{FE913FD3-6E6A-4670-BFFF-79D780BEBE6A}" presName="rootConnector" presStyleLbl="node3" presStyleIdx="1" presStyleCnt="16"/>
      <dgm:spPr/>
    </dgm:pt>
    <dgm:pt modelId="{6897185A-C3C1-408E-9024-FC1B7355301F}" type="pres">
      <dgm:prSet presAssocID="{FE913FD3-6E6A-4670-BFFF-79D780BEBE6A}" presName="hierChild4" presStyleCnt="0"/>
      <dgm:spPr/>
    </dgm:pt>
    <dgm:pt modelId="{8B2FF54C-AB6F-4ECA-A004-48C40AEBC332}" type="pres">
      <dgm:prSet presAssocID="{FE913FD3-6E6A-4670-BFFF-79D780BEBE6A}" presName="hierChild5" presStyleCnt="0"/>
      <dgm:spPr/>
    </dgm:pt>
    <dgm:pt modelId="{42CD6125-6B43-4260-B94C-218A9A083B74}" type="pres">
      <dgm:prSet presAssocID="{9633295A-9008-432E-A8EA-7BE8F3C23FB2}" presName="Name37" presStyleLbl="parChTrans1D3" presStyleIdx="2" presStyleCnt="16"/>
      <dgm:spPr/>
    </dgm:pt>
    <dgm:pt modelId="{3C3BFC4D-296F-48BA-8467-8AE0EAF2C812}" type="pres">
      <dgm:prSet presAssocID="{59EF29CD-B1E5-41E6-94AA-E77CFA52B7BA}" presName="hierRoot2" presStyleCnt="0">
        <dgm:presLayoutVars>
          <dgm:hierBranch val="init"/>
        </dgm:presLayoutVars>
      </dgm:prSet>
      <dgm:spPr/>
    </dgm:pt>
    <dgm:pt modelId="{4EAC66E6-1EA9-4328-824F-0D56CCB4B132}" type="pres">
      <dgm:prSet presAssocID="{59EF29CD-B1E5-41E6-94AA-E77CFA52B7BA}" presName="rootComposite" presStyleCnt="0"/>
      <dgm:spPr/>
    </dgm:pt>
    <dgm:pt modelId="{7FBA74E3-BE94-4C9F-8273-9AC88724E642}" type="pres">
      <dgm:prSet presAssocID="{59EF29CD-B1E5-41E6-94AA-E77CFA52B7BA}" presName="rootText" presStyleLbl="node3" presStyleIdx="2" presStyleCnt="16" custScaleX="168533" custScaleY="168533" custLinFactNeighborX="-5099" custLinFactNeighborY="6600">
        <dgm:presLayoutVars>
          <dgm:chPref val="3"/>
        </dgm:presLayoutVars>
      </dgm:prSet>
      <dgm:spPr/>
    </dgm:pt>
    <dgm:pt modelId="{D92DD49B-F384-4629-9FF9-32051EB8D5F0}" type="pres">
      <dgm:prSet presAssocID="{59EF29CD-B1E5-41E6-94AA-E77CFA52B7BA}" presName="rootConnector" presStyleLbl="node3" presStyleIdx="2" presStyleCnt="16"/>
      <dgm:spPr/>
    </dgm:pt>
    <dgm:pt modelId="{EC1DD21A-A1DE-4372-9E7F-748C874451D9}" type="pres">
      <dgm:prSet presAssocID="{59EF29CD-B1E5-41E6-94AA-E77CFA52B7BA}" presName="hierChild4" presStyleCnt="0"/>
      <dgm:spPr/>
    </dgm:pt>
    <dgm:pt modelId="{A544D0CF-46E9-45C8-8D64-BC77251CFD2B}" type="pres">
      <dgm:prSet presAssocID="{59EF29CD-B1E5-41E6-94AA-E77CFA52B7BA}" presName="hierChild5" presStyleCnt="0"/>
      <dgm:spPr/>
    </dgm:pt>
    <dgm:pt modelId="{14EB4D31-C2BC-4B33-9272-DCD74616A2ED}" type="pres">
      <dgm:prSet presAssocID="{A6E339FF-B807-4907-84AB-4A0F2502B5DD}" presName="Name37" presStyleLbl="parChTrans1D3" presStyleIdx="3" presStyleCnt="16"/>
      <dgm:spPr/>
    </dgm:pt>
    <dgm:pt modelId="{20217E30-3EB4-4FFE-AA2C-740BEC459987}" type="pres">
      <dgm:prSet presAssocID="{648737C7-9218-4EEA-9338-89D24C5B2612}" presName="hierRoot2" presStyleCnt="0">
        <dgm:presLayoutVars>
          <dgm:hierBranch val="init"/>
        </dgm:presLayoutVars>
      </dgm:prSet>
      <dgm:spPr/>
    </dgm:pt>
    <dgm:pt modelId="{7A0C829A-17E3-48F6-A6AB-519790E8AB99}" type="pres">
      <dgm:prSet presAssocID="{648737C7-9218-4EEA-9338-89D24C5B2612}" presName="rootComposite" presStyleCnt="0"/>
      <dgm:spPr/>
    </dgm:pt>
    <dgm:pt modelId="{557B1603-1A45-411D-8594-6D76BC955781}" type="pres">
      <dgm:prSet presAssocID="{648737C7-9218-4EEA-9338-89D24C5B2612}" presName="rootText" presStyleLbl="node3" presStyleIdx="3" presStyleCnt="16" custScaleX="168533" custScaleY="168533" custLinFactNeighborX="-5099" custLinFactNeighborY="6600">
        <dgm:presLayoutVars>
          <dgm:chPref val="3"/>
        </dgm:presLayoutVars>
      </dgm:prSet>
      <dgm:spPr/>
    </dgm:pt>
    <dgm:pt modelId="{DE172ADD-A3C5-429D-AB79-6517F7D17379}" type="pres">
      <dgm:prSet presAssocID="{648737C7-9218-4EEA-9338-89D24C5B2612}" presName="rootConnector" presStyleLbl="node3" presStyleIdx="3" presStyleCnt="16"/>
      <dgm:spPr/>
    </dgm:pt>
    <dgm:pt modelId="{A7541FC4-42B7-4635-9394-21D039F06078}" type="pres">
      <dgm:prSet presAssocID="{648737C7-9218-4EEA-9338-89D24C5B2612}" presName="hierChild4" presStyleCnt="0"/>
      <dgm:spPr/>
    </dgm:pt>
    <dgm:pt modelId="{05F6432E-6103-4466-A779-AB8856E8C166}" type="pres">
      <dgm:prSet presAssocID="{648737C7-9218-4EEA-9338-89D24C5B2612}" presName="hierChild5" presStyleCnt="0"/>
      <dgm:spPr/>
    </dgm:pt>
    <dgm:pt modelId="{A35C5747-98A8-4789-9EE8-E874C033E597}" type="pres">
      <dgm:prSet presAssocID="{517B13DD-7BFE-4E27-B870-88BE2BA20257}" presName="Name37" presStyleLbl="parChTrans1D3" presStyleIdx="4" presStyleCnt="16"/>
      <dgm:spPr/>
    </dgm:pt>
    <dgm:pt modelId="{A044164F-C6D2-4CFC-9AA2-B8087C0588F4}" type="pres">
      <dgm:prSet presAssocID="{5D691F99-FE64-4CB0-AD70-950B8A4A8D75}" presName="hierRoot2" presStyleCnt="0">
        <dgm:presLayoutVars>
          <dgm:hierBranch val="init"/>
        </dgm:presLayoutVars>
      </dgm:prSet>
      <dgm:spPr/>
    </dgm:pt>
    <dgm:pt modelId="{BEF6B496-7042-48C1-BE77-5D0F923A10E9}" type="pres">
      <dgm:prSet presAssocID="{5D691F99-FE64-4CB0-AD70-950B8A4A8D75}" presName="rootComposite" presStyleCnt="0"/>
      <dgm:spPr/>
    </dgm:pt>
    <dgm:pt modelId="{5BD0C58E-2E42-46EC-A4B7-6E72A55734D8}" type="pres">
      <dgm:prSet presAssocID="{5D691F99-FE64-4CB0-AD70-950B8A4A8D75}" presName="rootText" presStyleLbl="node3" presStyleIdx="4" presStyleCnt="16" custScaleX="168533" custScaleY="168533" custLinFactNeighborX="-5099" custLinFactNeighborY="6600">
        <dgm:presLayoutVars>
          <dgm:chPref val="3"/>
        </dgm:presLayoutVars>
      </dgm:prSet>
      <dgm:spPr/>
    </dgm:pt>
    <dgm:pt modelId="{F5352A0E-6A78-4070-A3AF-CBDA74A7172C}" type="pres">
      <dgm:prSet presAssocID="{5D691F99-FE64-4CB0-AD70-950B8A4A8D75}" presName="rootConnector" presStyleLbl="node3" presStyleIdx="4" presStyleCnt="16"/>
      <dgm:spPr/>
    </dgm:pt>
    <dgm:pt modelId="{C59DE3AD-FC27-4D1F-8ADC-A34AED9CA8A1}" type="pres">
      <dgm:prSet presAssocID="{5D691F99-FE64-4CB0-AD70-950B8A4A8D75}" presName="hierChild4" presStyleCnt="0"/>
      <dgm:spPr/>
    </dgm:pt>
    <dgm:pt modelId="{E304A5F5-39ED-4735-BD1F-7EEFFB08C07D}" type="pres">
      <dgm:prSet presAssocID="{5D691F99-FE64-4CB0-AD70-950B8A4A8D75}" presName="hierChild5" presStyleCnt="0"/>
      <dgm:spPr/>
    </dgm:pt>
    <dgm:pt modelId="{8568BE02-C5C3-481E-A22C-05E8B6C404E8}" type="pres">
      <dgm:prSet presAssocID="{311A7B00-47C4-49F6-B114-0593F4FBA34A}" presName="Name37" presStyleLbl="parChTrans1D3" presStyleIdx="5" presStyleCnt="16"/>
      <dgm:spPr/>
    </dgm:pt>
    <dgm:pt modelId="{BB05591A-8966-49C3-9876-265303BDC80F}" type="pres">
      <dgm:prSet presAssocID="{70F67728-6502-4111-A178-F4DE6A906F91}" presName="hierRoot2" presStyleCnt="0">
        <dgm:presLayoutVars>
          <dgm:hierBranch val="init"/>
        </dgm:presLayoutVars>
      </dgm:prSet>
      <dgm:spPr/>
    </dgm:pt>
    <dgm:pt modelId="{5D6BAAF2-F9D9-4532-885B-55FA9F3446AF}" type="pres">
      <dgm:prSet presAssocID="{70F67728-6502-4111-A178-F4DE6A906F91}" presName="rootComposite" presStyleCnt="0"/>
      <dgm:spPr/>
    </dgm:pt>
    <dgm:pt modelId="{B320AFA6-4E4C-4591-8FC3-D88D2A4B59F6}" type="pres">
      <dgm:prSet presAssocID="{70F67728-6502-4111-A178-F4DE6A906F91}" presName="rootText" presStyleLbl="node3" presStyleIdx="5" presStyleCnt="16" custScaleX="168533" custScaleY="168533" custLinFactNeighborX="-5099">
        <dgm:presLayoutVars>
          <dgm:chPref val="3"/>
        </dgm:presLayoutVars>
      </dgm:prSet>
      <dgm:spPr/>
    </dgm:pt>
    <dgm:pt modelId="{25E8163D-DF75-47F9-9243-D36B1053E108}" type="pres">
      <dgm:prSet presAssocID="{70F67728-6502-4111-A178-F4DE6A906F91}" presName="rootConnector" presStyleLbl="node3" presStyleIdx="5" presStyleCnt="16"/>
      <dgm:spPr/>
    </dgm:pt>
    <dgm:pt modelId="{3B0929BB-83CC-4048-99AF-65B7BDBD6991}" type="pres">
      <dgm:prSet presAssocID="{70F67728-6502-4111-A178-F4DE6A906F91}" presName="hierChild4" presStyleCnt="0"/>
      <dgm:spPr/>
    </dgm:pt>
    <dgm:pt modelId="{D77E979A-36EF-49C8-9172-BE2F04B4D295}" type="pres">
      <dgm:prSet presAssocID="{70F67728-6502-4111-A178-F4DE6A906F91}" presName="hierChild5" presStyleCnt="0"/>
      <dgm:spPr/>
    </dgm:pt>
    <dgm:pt modelId="{AA565F48-F95A-4FB3-A010-767B0E9DB0AA}" type="pres">
      <dgm:prSet presAssocID="{1B810C03-F13A-4D33-8B00-B7D81B046E1C}" presName="Name37" presStyleLbl="parChTrans1D3" presStyleIdx="6" presStyleCnt="16"/>
      <dgm:spPr/>
    </dgm:pt>
    <dgm:pt modelId="{24F87AEC-AB42-44E8-BC77-F5892571DB6B}" type="pres">
      <dgm:prSet presAssocID="{4A2675D7-1CFC-4819-8B20-0F2658194808}" presName="hierRoot2" presStyleCnt="0">
        <dgm:presLayoutVars>
          <dgm:hierBranch val="init"/>
        </dgm:presLayoutVars>
      </dgm:prSet>
      <dgm:spPr/>
    </dgm:pt>
    <dgm:pt modelId="{A5810827-5F38-4845-897E-B60630AFEC7A}" type="pres">
      <dgm:prSet presAssocID="{4A2675D7-1CFC-4819-8B20-0F2658194808}" presName="rootComposite" presStyleCnt="0"/>
      <dgm:spPr/>
    </dgm:pt>
    <dgm:pt modelId="{1F28DA90-B52F-4A67-9342-CACE11D4AFA3}" type="pres">
      <dgm:prSet presAssocID="{4A2675D7-1CFC-4819-8B20-0F2658194808}" presName="rootText" presStyleLbl="node3" presStyleIdx="6" presStyleCnt="16" custScaleX="168533" custScaleY="168533" custLinFactNeighborX="-5099">
        <dgm:presLayoutVars>
          <dgm:chPref val="3"/>
        </dgm:presLayoutVars>
      </dgm:prSet>
      <dgm:spPr/>
    </dgm:pt>
    <dgm:pt modelId="{4CC0390E-958A-403F-A62C-5BCD6C00D019}" type="pres">
      <dgm:prSet presAssocID="{4A2675D7-1CFC-4819-8B20-0F2658194808}" presName="rootConnector" presStyleLbl="node3" presStyleIdx="6" presStyleCnt="16"/>
      <dgm:spPr/>
    </dgm:pt>
    <dgm:pt modelId="{630A60E5-147E-4FD9-9A09-86D882BBBC2B}" type="pres">
      <dgm:prSet presAssocID="{4A2675D7-1CFC-4819-8B20-0F2658194808}" presName="hierChild4" presStyleCnt="0"/>
      <dgm:spPr/>
    </dgm:pt>
    <dgm:pt modelId="{1CC70836-BA71-4639-80D2-9BEA58076EE2}" type="pres">
      <dgm:prSet presAssocID="{4A2675D7-1CFC-4819-8B20-0F2658194808}" presName="hierChild5" presStyleCnt="0"/>
      <dgm:spPr/>
    </dgm:pt>
    <dgm:pt modelId="{2F1CD41F-69E7-4B09-BDA2-E4FFC013A32A}" type="pres">
      <dgm:prSet presAssocID="{C12D1BA9-CAB9-416C-A7A9-731FC447B08B}" presName="Name37" presStyleLbl="parChTrans1D3" presStyleIdx="7" presStyleCnt="16"/>
      <dgm:spPr/>
    </dgm:pt>
    <dgm:pt modelId="{A3F64890-8927-40FA-90AE-60BEBE9C52F5}" type="pres">
      <dgm:prSet presAssocID="{BE80E81E-084F-4D58-846A-B5D8BCEE27B4}" presName="hierRoot2" presStyleCnt="0">
        <dgm:presLayoutVars>
          <dgm:hierBranch val="init"/>
        </dgm:presLayoutVars>
      </dgm:prSet>
      <dgm:spPr/>
    </dgm:pt>
    <dgm:pt modelId="{87120026-FD7F-483A-9CE5-6894B37671F2}" type="pres">
      <dgm:prSet presAssocID="{BE80E81E-084F-4D58-846A-B5D8BCEE27B4}" presName="rootComposite" presStyleCnt="0"/>
      <dgm:spPr/>
    </dgm:pt>
    <dgm:pt modelId="{8A2D4A3C-E940-429A-9107-6548A86BF336}" type="pres">
      <dgm:prSet presAssocID="{BE80E81E-084F-4D58-846A-B5D8BCEE27B4}" presName="rootText" presStyleLbl="node3" presStyleIdx="7" presStyleCnt="16" custScaleX="168533" custScaleY="168533" custLinFactNeighborX="-5099">
        <dgm:presLayoutVars>
          <dgm:chPref val="3"/>
        </dgm:presLayoutVars>
      </dgm:prSet>
      <dgm:spPr/>
    </dgm:pt>
    <dgm:pt modelId="{F1E293D6-474D-499B-BE3C-4CA1F75C7BB7}" type="pres">
      <dgm:prSet presAssocID="{BE80E81E-084F-4D58-846A-B5D8BCEE27B4}" presName="rootConnector" presStyleLbl="node3" presStyleIdx="7" presStyleCnt="16"/>
      <dgm:spPr/>
    </dgm:pt>
    <dgm:pt modelId="{54552268-E7A2-4AC6-B5E2-8100BB03C289}" type="pres">
      <dgm:prSet presAssocID="{BE80E81E-084F-4D58-846A-B5D8BCEE27B4}" presName="hierChild4" presStyleCnt="0"/>
      <dgm:spPr/>
    </dgm:pt>
    <dgm:pt modelId="{59B9F5DE-2878-4DEA-BD4C-D144BC228D27}" type="pres">
      <dgm:prSet presAssocID="{BE80E81E-084F-4D58-846A-B5D8BCEE27B4}" presName="hierChild5" presStyleCnt="0"/>
      <dgm:spPr/>
    </dgm:pt>
    <dgm:pt modelId="{79F85BCF-F4D2-4F82-B484-60F77C507FD8}" type="pres">
      <dgm:prSet presAssocID="{C6E81DFB-912D-4E22-863A-C1C8ED0B65C5}" presName="Name37" presStyleLbl="parChTrans1D3" presStyleIdx="8" presStyleCnt="16"/>
      <dgm:spPr/>
    </dgm:pt>
    <dgm:pt modelId="{D2553F10-CCC6-4556-877A-55D77370FC6C}" type="pres">
      <dgm:prSet presAssocID="{2B8EBA28-7568-458D-9634-21D0718CEC8B}" presName="hierRoot2" presStyleCnt="0">
        <dgm:presLayoutVars>
          <dgm:hierBranch val="init"/>
        </dgm:presLayoutVars>
      </dgm:prSet>
      <dgm:spPr/>
    </dgm:pt>
    <dgm:pt modelId="{043481B1-2879-4B1C-8D8E-02A3172F0060}" type="pres">
      <dgm:prSet presAssocID="{2B8EBA28-7568-458D-9634-21D0718CEC8B}" presName="rootComposite" presStyleCnt="0"/>
      <dgm:spPr/>
    </dgm:pt>
    <dgm:pt modelId="{44AD686D-2C9C-4CC5-B3D4-7EBD73970691}" type="pres">
      <dgm:prSet presAssocID="{2B8EBA28-7568-458D-9634-21D0718CEC8B}" presName="rootText" presStyleLbl="node3" presStyleIdx="8" presStyleCnt="16" custScaleX="165305" custScaleY="159051" custLinFactNeighborX="-4532" custLinFactNeighborY="1128">
        <dgm:presLayoutVars>
          <dgm:chPref val="3"/>
        </dgm:presLayoutVars>
      </dgm:prSet>
      <dgm:spPr/>
    </dgm:pt>
    <dgm:pt modelId="{6FDE7F4F-D32F-4E5B-88B2-1DB5A1623055}" type="pres">
      <dgm:prSet presAssocID="{2B8EBA28-7568-458D-9634-21D0718CEC8B}" presName="rootConnector" presStyleLbl="node3" presStyleIdx="8" presStyleCnt="16"/>
      <dgm:spPr/>
    </dgm:pt>
    <dgm:pt modelId="{1DA6AC21-F689-4C25-9D63-DB0C3B022121}" type="pres">
      <dgm:prSet presAssocID="{2B8EBA28-7568-458D-9634-21D0718CEC8B}" presName="hierChild4" presStyleCnt="0"/>
      <dgm:spPr/>
    </dgm:pt>
    <dgm:pt modelId="{7F730AF4-DF9B-4A4E-B058-566ACEEEF588}" type="pres">
      <dgm:prSet presAssocID="{2B8EBA28-7568-458D-9634-21D0718CEC8B}" presName="hierChild5" presStyleCnt="0"/>
      <dgm:spPr/>
    </dgm:pt>
    <dgm:pt modelId="{ACF6799F-D45F-43A4-A633-455570893276}" type="pres">
      <dgm:prSet presAssocID="{6BCF99B9-AB3A-483A-ADE1-B98CEC3CDBCB}" presName="hierChild5" presStyleCnt="0"/>
      <dgm:spPr/>
    </dgm:pt>
    <dgm:pt modelId="{C4450E02-332D-420F-AE33-A6D42AF302CF}" type="pres">
      <dgm:prSet presAssocID="{B8D051FB-42F6-4D9F-A6A4-BBCDEAD8C5DA}" presName="Name37" presStyleLbl="parChTrans1D2" presStyleIdx="1" presStyleCnt="8"/>
      <dgm:spPr/>
    </dgm:pt>
    <dgm:pt modelId="{E60BCB79-A212-4BBD-BD11-0DF3D1C89CAA}" type="pres">
      <dgm:prSet presAssocID="{00153AB2-576F-46EB-A5D2-523810762689}" presName="hierRoot2" presStyleCnt="0">
        <dgm:presLayoutVars>
          <dgm:hierBranch val="init"/>
        </dgm:presLayoutVars>
      </dgm:prSet>
      <dgm:spPr/>
    </dgm:pt>
    <dgm:pt modelId="{2DE35A13-F23C-4662-BAD4-C9CE3063B5DD}" type="pres">
      <dgm:prSet presAssocID="{00153AB2-576F-46EB-A5D2-523810762689}" presName="rootComposite" presStyleCnt="0"/>
      <dgm:spPr/>
    </dgm:pt>
    <dgm:pt modelId="{C3D7BEA3-B51B-436C-86BB-F9CABA00633A}" type="pres">
      <dgm:prSet presAssocID="{00153AB2-576F-46EB-A5D2-523810762689}" presName="rootText" presStyleLbl="node2" presStyleIdx="1" presStyleCnt="8" custScaleX="355218" custScaleY="158228" custLinFactNeighborX="-21975">
        <dgm:presLayoutVars>
          <dgm:chPref val="3"/>
        </dgm:presLayoutVars>
      </dgm:prSet>
      <dgm:spPr/>
    </dgm:pt>
    <dgm:pt modelId="{8F2D9AD9-75CF-4F9D-AF96-3EE905936167}" type="pres">
      <dgm:prSet presAssocID="{00153AB2-576F-46EB-A5D2-523810762689}" presName="rootConnector" presStyleLbl="node2" presStyleIdx="1" presStyleCnt="8"/>
      <dgm:spPr/>
    </dgm:pt>
    <dgm:pt modelId="{F0B2EA15-C442-4ACD-85D6-1F637CF72B48}" type="pres">
      <dgm:prSet presAssocID="{00153AB2-576F-46EB-A5D2-523810762689}" presName="hierChild4" presStyleCnt="0"/>
      <dgm:spPr/>
    </dgm:pt>
    <dgm:pt modelId="{CB2F5DE6-92EA-42BC-B5A1-395CC982F39C}" type="pres">
      <dgm:prSet presAssocID="{E91C3914-29ED-493B-A97F-1CF594EEB913}" presName="Name37" presStyleLbl="parChTrans1D3" presStyleIdx="9" presStyleCnt="16"/>
      <dgm:spPr/>
    </dgm:pt>
    <dgm:pt modelId="{E726946E-C7BC-4D91-A02F-25BA02365E85}" type="pres">
      <dgm:prSet presAssocID="{90AEA10E-4BE9-416A-8E7D-4C3AA20A6243}" presName="hierRoot2" presStyleCnt="0">
        <dgm:presLayoutVars>
          <dgm:hierBranch val="init"/>
        </dgm:presLayoutVars>
      </dgm:prSet>
      <dgm:spPr/>
    </dgm:pt>
    <dgm:pt modelId="{E7D656AF-2BB8-4365-AC51-AC53B58FE5C3}" type="pres">
      <dgm:prSet presAssocID="{90AEA10E-4BE9-416A-8E7D-4C3AA20A6243}" presName="rootComposite" presStyleCnt="0"/>
      <dgm:spPr/>
    </dgm:pt>
    <dgm:pt modelId="{9124D761-F4C9-4726-A218-D9F5D1DBEF58}" type="pres">
      <dgm:prSet presAssocID="{90AEA10E-4BE9-416A-8E7D-4C3AA20A6243}" presName="rootText" presStyleLbl="node3" presStyleIdx="9" presStyleCnt="16" custScaleX="168533" custScaleY="168533" custLinFactNeighborX="-29732">
        <dgm:presLayoutVars>
          <dgm:chPref val="3"/>
        </dgm:presLayoutVars>
      </dgm:prSet>
      <dgm:spPr/>
    </dgm:pt>
    <dgm:pt modelId="{55901D22-9288-4FF3-8394-F4AAE09DC956}" type="pres">
      <dgm:prSet presAssocID="{90AEA10E-4BE9-416A-8E7D-4C3AA20A6243}" presName="rootConnector" presStyleLbl="node3" presStyleIdx="9" presStyleCnt="16"/>
      <dgm:spPr/>
    </dgm:pt>
    <dgm:pt modelId="{67459E27-20F8-49AC-96D9-C7DAC1F0E44D}" type="pres">
      <dgm:prSet presAssocID="{90AEA10E-4BE9-416A-8E7D-4C3AA20A6243}" presName="hierChild4" presStyleCnt="0"/>
      <dgm:spPr/>
    </dgm:pt>
    <dgm:pt modelId="{70FABF6A-422A-4A61-8971-FDD2A28C5469}" type="pres">
      <dgm:prSet presAssocID="{90AEA10E-4BE9-416A-8E7D-4C3AA20A6243}" presName="hierChild5" presStyleCnt="0"/>
      <dgm:spPr/>
    </dgm:pt>
    <dgm:pt modelId="{99435290-3B34-44D1-A3BD-8EB735A40E35}" type="pres">
      <dgm:prSet presAssocID="{7D250690-50DC-4592-8A40-72BFEBD81C85}" presName="Name37" presStyleLbl="parChTrans1D3" presStyleIdx="10" presStyleCnt="16"/>
      <dgm:spPr/>
    </dgm:pt>
    <dgm:pt modelId="{95604842-D34A-4B88-894C-9B1E2F58F6F5}" type="pres">
      <dgm:prSet presAssocID="{329687A5-32FE-4719-8180-61D187B238A8}" presName="hierRoot2" presStyleCnt="0">
        <dgm:presLayoutVars>
          <dgm:hierBranch val="init"/>
        </dgm:presLayoutVars>
      </dgm:prSet>
      <dgm:spPr/>
    </dgm:pt>
    <dgm:pt modelId="{313B50E2-1FE2-49C7-B49B-9FDD2364B011}" type="pres">
      <dgm:prSet presAssocID="{329687A5-32FE-4719-8180-61D187B238A8}" presName="rootComposite" presStyleCnt="0"/>
      <dgm:spPr/>
    </dgm:pt>
    <dgm:pt modelId="{C2A0DE12-9CED-41B4-A13C-E1252B4E11C3}" type="pres">
      <dgm:prSet presAssocID="{329687A5-32FE-4719-8180-61D187B238A8}" presName="rootText" presStyleLbl="node3" presStyleIdx="10" presStyleCnt="16" custScaleX="168533" custScaleY="168533" custLinFactNeighborX="-29732">
        <dgm:presLayoutVars>
          <dgm:chPref val="3"/>
        </dgm:presLayoutVars>
      </dgm:prSet>
      <dgm:spPr/>
    </dgm:pt>
    <dgm:pt modelId="{2C155F92-D710-4E3E-B960-260D22780082}" type="pres">
      <dgm:prSet presAssocID="{329687A5-32FE-4719-8180-61D187B238A8}" presName="rootConnector" presStyleLbl="node3" presStyleIdx="10" presStyleCnt="16"/>
      <dgm:spPr/>
    </dgm:pt>
    <dgm:pt modelId="{686A47CD-7E5E-4FB3-B5CB-FE8D611329D4}" type="pres">
      <dgm:prSet presAssocID="{329687A5-32FE-4719-8180-61D187B238A8}" presName="hierChild4" presStyleCnt="0"/>
      <dgm:spPr/>
    </dgm:pt>
    <dgm:pt modelId="{5F08E972-35A9-4DD7-A7E0-5B002DEAE240}" type="pres">
      <dgm:prSet presAssocID="{329687A5-32FE-4719-8180-61D187B238A8}" presName="hierChild5" presStyleCnt="0"/>
      <dgm:spPr/>
    </dgm:pt>
    <dgm:pt modelId="{E8A36C75-CE94-4471-B242-E0CA385AB639}" type="pres">
      <dgm:prSet presAssocID="{39FDB58A-E78C-496A-939E-88EF6DB3866A}" presName="Name37" presStyleLbl="parChTrans1D3" presStyleIdx="11" presStyleCnt="16"/>
      <dgm:spPr/>
    </dgm:pt>
    <dgm:pt modelId="{240E827E-FC75-423B-8150-66C4BC41942C}" type="pres">
      <dgm:prSet presAssocID="{9D06E2BC-10B8-470A-983B-6B309C1EECDC}" presName="hierRoot2" presStyleCnt="0">
        <dgm:presLayoutVars>
          <dgm:hierBranch val="init"/>
        </dgm:presLayoutVars>
      </dgm:prSet>
      <dgm:spPr/>
    </dgm:pt>
    <dgm:pt modelId="{EDFAE781-C5C7-465A-AF1E-2AA0FC43622B}" type="pres">
      <dgm:prSet presAssocID="{9D06E2BC-10B8-470A-983B-6B309C1EECDC}" presName="rootComposite" presStyleCnt="0"/>
      <dgm:spPr/>
    </dgm:pt>
    <dgm:pt modelId="{A4C30DE8-68AA-4BDA-B889-0CFD490FD3C5}" type="pres">
      <dgm:prSet presAssocID="{9D06E2BC-10B8-470A-983B-6B309C1EECDC}" presName="rootText" presStyleLbl="node3" presStyleIdx="11" presStyleCnt="16" custScaleX="168533" custScaleY="168533" custLinFactNeighborX="-29732">
        <dgm:presLayoutVars>
          <dgm:chPref val="3"/>
        </dgm:presLayoutVars>
      </dgm:prSet>
      <dgm:spPr/>
    </dgm:pt>
    <dgm:pt modelId="{978423CB-4591-4C30-B03E-FBA68207EB61}" type="pres">
      <dgm:prSet presAssocID="{9D06E2BC-10B8-470A-983B-6B309C1EECDC}" presName="rootConnector" presStyleLbl="node3" presStyleIdx="11" presStyleCnt="16"/>
      <dgm:spPr/>
    </dgm:pt>
    <dgm:pt modelId="{AAD0ED82-9A3E-41B1-A60D-EF31C524DA67}" type="pres">
      <dgm:prSet presAssocID="{9D06E2BC-10B8-470A-983B-6B309C1EECDC}" presName="hierChild4" presStyleCnt="0"/>
      <dgm:spPr/>
    </dgm:pt>
    <dgm:pt modelId="{5CFA1380-A9C3-431B-8748-212AB2D77C6A}" type="pres">
      <dgm:prSet presAssocID="{9D06E2BC-10B8-470A-983B-6B309C1EECDC}" presName="hierChild5" presStyleCnt="0"/>
      <dgm:spPr/>
    </dgm:pt>
    <dgm:pt modelId="{74D00043-C4EF-4C0D-827E-39167A87A06D}" type="pres">
      <dgm:prSet presAssocID="{34A13A80-E6D8-41B0-AD45-CC294FC12C37}" presName="Name37" presStyleLbl="parChTrans1D3" presStyleIdx="12" presStyleCnt="16"/>
      <dgm:spPr/>
    </dgm:pt>
    <dgm:pt modelId="{139992C1-A9CE-4747-95A8-0E2C310A7876}" type="pres">
      <dgm:prSet presAssocID="{933D239B-A5DF-46CC-9154-45BEB548747D}" presName="hierRoot2" presStyleCnt="0">
        <dgm:presLayoutVars>
          <dgm:hierBranch val="init"/>
        </dgm:presLayoutVars>
      </dgm:prSet>
      <dgm:spPr/>
    </dgm:pt>
    <dgm:pt modelId="{3B16FD3D-90C6-4990-B3B4-EC3AA0DD6116}" type="pres">
      <dgm:prSet presAssocID="{933D239B-A5DF-46CC-9154-45BEB548747D}" presName="rootComposite" presStyleCnt="0"/>
      <dgm:spPr/>
    </dgm:pt>
    <dgm:pt modelId="{604BE081-B7E0-445C-8030-AA2D2EC5765E}" type="pres">
      <dgm:prSet presAssocID="{933D239B-A5DF-46CC-9154-45BEB548747D}" presName="rootText" presStyleLbl="node3" presStyleIdx="12" presStyleCnt="16" custScaleX="168533" custScaleY="168533" custLinFactNeighborX="-29732">
        <dgm:presLayoutVars>
          <dgm:chPref val="3"/>
        </dgm:presLayoutVars>
      </dgm:prSet>
      <dgm:spPr/>
    </dgm:pt>
    <dgm:pt modelId="{D6C43C21-B2B6-475E-B734-D11E3D035CB1}" type="pres">
      <dgm:prSet presAssocID="{933D239B-A5DF-46CC-9154-45BEB548747D}" presName="rootConnector" presStyleLbl="node3" presStyleIdx="12" presStyleCnt="16"/>
      <dgm:spPr/>
    </dgm:pt>
    <dgm:pt modelId="{40B86115-E8FA-433B-9E58-9A0583F3AEA8}" type="pres">
      <dgm:prSet presAssocID="{933D239B-A5DF-46CC-9154-45BEB548747D}" presName="hierChild4" presStyleCnt="0"/>
      <dgm:spPr/>
    </dgm:pt>
    <dgm:pt modelId="{D6673A88-0495-401A-9142-C873B4DAAF37}" type="pres">
      <dgm:prSet presAssocID="{933D239B-A5DF-46CC-9154-45BEB548747D}" presName="hierChild5" presStyleCnt="0"/>
      <dgm:spPr/>
    </dgm:pt>
    <dgm:pt modelId="{7266C59B-CA42-4A71-9003-C7C3BDA8B857}" type="pres">
      <dgm:prSet presAssocID="{00153AB2-576F-46EB-A5D2-523810762689}" presName="hierChild5" presStyleCnt="0"/>
      <dgm:spPr/>
    </dgm:pt>
    <dgm:pt modelId="{C18C8073-C7D8-4127-9952-3DA37DE6B06C}" type="pres">
      <dgm:prSet presAssocID="{4D25301B-AB0D-4237-8FAB-C4272F552441}" presName="Name37" presStyleLbl="parChTrans1D2" presStyleIdx="2" presStyleCnt="8"/>
      <dgm:spPr/>
    </dgm:pt>
    <dgm:pt modelId="{F58FA74E-DD93-4C08-A5D5-AA340D21BB89}" type="pres">
      <dgm:prSet presAssocID="{8D8537EF-4CC0-431E-A948-994A1E053C31}" presName="hierRoot2" presStyleCnt="0">
        <dgm:presLayoutVars>
          <dgm:hierBranch val="init"/>
        </dgm:presLayoutVars>
      </dgm:prSet>
      <dgm:spPr/>
    </dgm:pt>
    <dgm:pt modelId="{B351D21E-2D3F-4F32-9FCB-14682D461034}" type="pres">
      <dgm:prSet presAssocID="{8D8537EF-4CC0-431E-A948-994A1E053C31}" presName="rootComposite" presStyleCnt="0"/>
      <dgm:spPr/>
    </dgm:pt>
    <dgm:pt modelId="{3AF25D04-993E-4F57-84E2-B092BD32AF21}" type="pres">
      <dgm:prSet presAssocID="{8D8537EF-4CC0-431E-A948-994A1E053C31}" presName="rootText" presStyleLbl="node2" presStyleIdx="2" presStyleCnt="8" custScaleX="186002" custScaleY="158228" custLinFactNeighborX="-31377">
        <dgm:presLayoutVars>
          <dgm:chPref val="3"/>
        </dgm:presLayoutVars>
      </dgm:prSet>
      <dgm:spPr/>
    </dgm:pt>
    <dgm:pt modelId="{F13DD1DD-0CA3-468B-97C0-A38E4F2BEC0B}" type="pres">
      <dgm:prSet presAssocID="{8D8537EF-4CC0-431E-A948-994A1E053C31}" presName="rootConnector" presStyleLbl="node2" presStyleIdx="2" presStyleCnt="8"/>
      <dgm:spPr/>
    </dgm:pt>
    <dgm:pt modelId="{C6462631-4D6E-4DA9-B510-B5326AC1584C}" type="pres">
      <dgm:prSet presAssocID="{8D8537EF-4CC0-431E-A948-994A1E053C31}" presName="hierChild4" presStyleCnt="0"/>
      <dgm:spPr/>
    </dgm:pt>
    <dgm:pt modelId="{3F905BF0-AA76-4840-AB37-EE2EE3471BE8}" type="pres">
      <dgm:prSet presAssocID="{8D8537EF-4CC0-431E-A948-994A1E053C31}" presName="hierChild5" presStyleCnt="0"/>
      <dgm:spPr/>
    </dgm:pt>
    <dgm:pt modelId="{1153BFC0-2DEA-4583-828A-132B87F05B7D}" type="pres">
      <dgm:prSet presAssocID="{783BE36C-1CE0-4621-B935-58FF76038F1E}" presName="Name37" presStyleLbl="parChTrans1D2" presStyleIdx="3" presStyleCnt="8"/>
      <dgm:spPr/>
    </dgm:pt>
    <dgm:pt modelId="{A814C436-8AF7-4B0F-B38F-2DDCBB9DC2C4}" type="pres">
      <dgm:prSet presAssocID="{84DCBEC0-26DE-4B19-B1A7-E5A63A06A80F}" presName="hierRoot2" presStyleCnt="0">
        <dgm:presLayoutVars>
          <dgm:hierBranch val="init"/>
        </dgm:presLayoutVars>
      </dgm:prSet>
      <dgm:spPr/>
    </dgm:pt>
    <dgm:pt modelId="{179DACB3-AECD-4E9B-B17C-99BA1858806F}" type="pres">
      <dgm:prSet presAssocID="{84DCBEC0-26DE-4B19-B1A7-E5A63A06A80F}" presName="rootComposite" presStyleCnt="0"/>
      <dgm:spPr/>
    </dgm:pt>
    <dgm:pt modelId="{D091B2B7-4952-4EFC-A82F-72EA19BD5846}" type="pres">
      <dgm:prSet presAssocID="{84DCBEC0-26DE-4B19-B1A7-E5A63A06A80F}" presName="rootText" presStyleLbl="node2" presStyleIdx="3" presStyleCnt="8" custScaleX="133111" custScaleY="158228" custLinFactNeighborX="-42092">
        <dgm:presLayoutVars>
          <dgm:chPref val="3"/>
        </dgm:presLayoutVars>
      </dgm:prSet>
      <dgm:spPr/>
    </dgm:pt>
    <dgm:pt modelId="{7A44DEA6-42D6-4D92-94CC-4BF01144610E}" type="pres">
      <dgm:prSet presAssocID="{84DCBEC0-26DE-4B19-B1A7-E5A63A06A80F}" presName="rootConnector" presStyleLbl="node2" presStyleIdx="3" presStyleCnt="8"/>
      <dgm:spPr/>
    </dgm:pt>
    <dgm:pt modelId="{F4A26460-6362-4EC6-AF5B-FD544B6698F2}" type="pres">
      <dgm:prSet presAssocID="{84DCBEC0-26DE-4B19-B1A7-E5A63A06A80F}" presName="hierChild4" presStyleCnt="0"/>
      <dgm:spPr/>
    </dgm:pt>
    <dgm:pt modelId="{F8E23245-9FED-44AA-8D7F-4A1FC713ABA2}" type="pres">
      <dgm:prSet presAssocID="{84DCBEC0-26DE-4B19-B1A7-E5A63A06A80F}" presName="hierChild5" presStyleCnt="0"/>
      <dgm:spPr/>
    </dgm:pt>
    <dgm:pt modelId="{477D255B-1967-4BB5-96C2-B8EEABC1AF06}" type="pres">
      <dgm:prSet presAssocID="{ED4803AF-1BFC-4697-901F-9176C654C2BD}" presName="Name37" presStyleLbl="parChTrans1D2" presStyleIdx="4" presStyleCnt="8"/>
      <dgm:spPr/>
    </dgm:pt>
    <dgm:pt modelId="{6DE6D700-5A59-4B52-A690-96C5F51DE47A}" type="pres">
      <dgm:prSet presAssocID="{F88A3A0C-AFC6-4085-BA48-1A11CDD54852}" presName="hierRoot2" presStyleCnt="0">
        <dgm:presLayoutVars>
          <dgm:hierBranch val="init"/>
        </dgm:presLayoutVars>
      </dgm:prSet>
      <dgm:spPr/>
    </dgm:pt>
    <dgm:pt modelId="{B77C423D-CB69-4CB6-ADBD-561C6C8A8CE5}" type="pres">
      <dgm:prSet presAssocID="{F88A3A0C-AFC6-4085-BA48-1A11CDD54852}" presName="rootComposite" presStyleCnt="0"/>
      <dgm:spPr/>
    </dgm:pt>
    <dgm:pt modelId="{DB238413-9EB4-484F-9762-6F9B9A997B9D}" type="pres">
      <dgm:prSet presAssocID="{F88A3A0C-AFC6-4085-BA48-1A11CDD54852}" presName="rootText" presStyleLbl="node2" presStyleIdx="4" presStyleCnt="8" custScaleX="107765" custScaleY="158228" custLinFactNeighborX="-53603">
        <dgm:presLayoutVars>
          <dgm:chPref val="3"/>
        </dgm:presLayoutVars>
      </dgm:prSet>
      <dgm:spPr/>
    </dgm:pt>
    <dgm:pt modelId="{91E3E066-043E-4021-853D-17B14D326C4E}" type="pres">
      <dgm:prSet presAssocID="{F88A3A0C-AFC6-4085-BA48-1A11CDD54852}" presName="rootConnector" presStyleLbl="node2" presStyleIdx="4" presStyleCnt="8"/>
      <dgm:spPr/>
    </dgm:pt>
    <dgm:pt modelId="{970209ED-2F30-4C49-ACD5-E967CCB403A6}" type="pres">
      <dgm:prSet presAssocID="{F88A3A0C-AFC6-4085-BA48-1A11CDD54852}" presName="hierChild4" presStyleCnt="0"/>
      <dgm:spPr/>
    </dgm:pt>
    <dgm:pt modelId="{867CFE84-77E7-4007-93E9-A67CAA0CD7B6}" type="pres">
      <dgm:prSet presAssocID="{F88A3A0C-AFC6-4085-BA48-1A11CDD54852}" presName="hierChild5" presStyleCnt="0"/>
      <dgm:spPr/>
    </dgm:pt>
    <dgm:pt modelId="{41E6021F-D152-4ECF-A847-4CF9E45C15C3}" type="pres">
      <dgm:prSet presAssocID="{4554C815-97E8-4BB9-9E63-3E9B135A8888}" presName="Name37" presStyleLbl="parChTrans1D2" presStyleIdx="5" presStyleCnt="8"/>
      <dgm:spPr/>
    </dgm:pt>
    <dgm:pt modelId="{89AC013C-66BC-4CEC-BC09-E31F3F102955}" type="pres">
      <dgm:prSet presAssocID="{E1D3FD59-E645-49B2-813E-EAAA2A1EB815}" presName="hierRoot2" presStyleCnt="0">
        <dgm:presLayoutVars>
          <dgm:hierBranch val="init"/>
        </dgm:presLayoutVars>
      </dgm:prSet>
      <dgm:spPr/>
    </dgm:pt>
    <dgm:pt modelId="{072C3917-B129-439E-86D5-7EA43F6793C9}" type="pres">
      <dgm:prSet presAssocID="{E1D3FD59-E645-49B2-813E-EAAA2A1EB815}" presName="rootComposite" presStyleCnt="0"/>
      <dgm:spPr/>
    </dgm:pt>
    <dgm:pt modelId="{C2BE3599-0FAB-4F49-B5B3-C61D52ADEF52}" type="pres">
      <dgm:prSet presAssocID="{E1D3FD59-E645-49B2-813E-EAAA2A1EB815}" presName="rootText" presStyleLbl="node2" presStyleIdx="5" presStyleCnt="8" custScaleX="149763" custScaleY="158228" custLinFactNeighborX="-65325">
        <dgm:presLayoutVars>
          <dgm:chPref val="3"/>
        </dgm:presLayoutVars>
      </dgm:prSet>
      <dgm:spPr/>
    </dgm:pt>
    <dgm:pt modelId="{824D3533-6B07-4FF9-A9D1-DEED26632DD1}" type="pres">
      <dgm:prSet presAssocID="{E1D3FD59-E645-49B2-813E-EAAA2A1EB815}" presName="rootConnector" presStyleLbl="node2" presStyleIdx="5" presStyleCnt="8"/>
      <dgm:spPr/>
    </dgm:pt>
    <dgm:pt modelId="{CB4CF108-0A81-4E27-995C-E3BD67CE9731}" type="pres">
      <dgm:prSet presAssocID="{E1D3FD59-E645-49B2-813E-EAAA2A1EB815}" presName="hierChild4" presStyleCnt="0"/>
      <dgm:spPr/>
    </dgm:pt>
    <dgm:pt modelId="{DBA1A5FF-FB69-4B89-B50C-A8A648A39D5E}" type="pres">
      <dgm:prSet presAssocID="{E1D3FD59-E645-49B2-813E-EAAA2A1EB815}" presName="hierChild5" presStyleCnt="0"/>
      <dgm:spPr/>
    </dgm:pt>
    <dgm:pt modelId="{EC408BF2-A134-452A-A391-D1FCF40208AE}" type="pres">
      <dgm:prSet presAssocID="{74966743-8E3F-4150-AA78-CA4E30253B41}" presName="Name37" presStyleLbl="parChTrans1D2" presStyleIdx="6" presStyleCnt="8"/>
      <dgm:spPr/>
    </dgm:pt>
    <dgm:pt modelId="{D0BC01E3-1D3A-43EF-B84A-097DCA6E6ACF}" type="pres">
      <dgm:prSet presAssocID="{C1A3FE7C-32A4-4E89-A686-FFB8363EB6FC}" presName="hierRoot2" presStyleCnt="0">
        <dgm:presLayoutVars>
          <dgm:hierBranch val="init"/>
        </dgm:presLayoutVars>
      </dgm:prSet>
      <dgm:spPr/>
    </dgm:pt>
    <dgm:pt modelId="{788ED436-D509-4B1E-A16E-8ECD7B2F63FA}" type="pres">
      <dgm:prSet presAssocID="{C1A3FE7C-32A4-4E89-A686-FFB8363EB6FC}" presName="rootComposite" presStyleCnt="0"/>
      <dgm:spPr/>
    </dgm:pt>
    <dgm:pt modelId="{845D7CD7-1D67-4FE6-A9DF-83C738E90A37}" type="pres">
      <dgm:prSet presAssocID="{C1A3FE7C-32A4-4E89-A686-FFB8363EB6FC}" presName="rootText" presStyleLbl="node2" presStyleIdx="6" presStyleCnt="8" custScaleX="128577" custScaleY="158228" custLinFactNeighborX="-77719">
        <dgm:presLayoutVars>
          <dgm:chPref val="3"/>
        </dgm:presLayoutVars>
      </dgm:prSet>
      <dgm:spPr/>
    </dgm:pt>
    <dgm:pt modelId="{B2C104D7-80C1-4315-A709-428B0A63C560}" type="pres">
      <dgm:prSet presAssocID="{C1A3FE7C-32A4-4E89-A686-FFB8363EB6FC}" presName="rootConnector" presStyleLbl="node2" presStyleIdx="6" presStyleCnt="8"/>
      <dgm:spPr/>
    </dgm:pt>
    <dgm:pt modelId="{A38D94FB-91EB-4F67-9B3B-1624EFE50999}" type="pres">
      <dgm:prSet presAssocID="{C1A3FE7C-32A4-4E89-A686-FFB8363EB6FC}" presName="hierChild4" presStyleCnt="0"/>
      <dgm:spPr/>
    </dgm:pt>
    <dgm:pt modelId="{13889778-0DC1-4A4F-95C2-F23A2FA1466E}" type="pres">
      <dgm:prSet presAssocID="{40B3A58E-5CD9-4E8D-8E0D-D64CB4E4D8BD}" presName="Name37" presStyleLbl="parChTrans1D3" presStyleIdx="13" presStyleCnt="16"/>
      <dgm:spPr/>
    </dgm:pt>
    <dgm:pt modelId="{E38316D9-B202-491C-A2E1-48D02B97DC2F}" type="pres">
      <dgm:prSet presAssocID="{A6D8631B-228D-428E-8A35-056BFDEDEDB1}" presName="hierRoot2" presStyleCnt="0">
        <dgm:presLayoutVars>
          <dgm:hierBranch val="init"/>
        </dgm:presLayoutVars>
      </dgm:prSet>
      <dgm:spPr/>
    </dgm:pt>
    <dgm:pt modelId="{57037EA5-6B3A-4C1D-9E65-F3C71CDB1414}" type="pres">
      <dgm:prSet presAssocID="{A6D8631B-228D-428E-8A35-056BFDEDEDB1}" presName="rootComposite" presStyleCnt="0"/>
      <dgm:spPr/>
    </dgm:pt>
    <dgm:pt modelId="{04C11D72-B95E-4A0F-B617-9A1BFE3107A3}" type="pres">
      <dgm:prSet presAssocID="{A6D8631B-228D-428E-8A35-056BFDEDEDB1}" presName="rootText" presStyleLbl="node3" presStyleIdx="13" presStyleCnt="16" custScaleX="168533" custScaleY="168533" custLinFactNeighborX="-66179">
        <dgm:presLayoutVars>
          <dgm:chPref val="3"/>
        </dgm:presLayoutVars>
      </dgm:prSet>
      <dgm:spPr/>
    </dgm:pt>
    <dgm:pt modelId="{8ECD9BB0-66D5-44B7-9D36-1842214EE40D}" type="pres">
      <dgm:prSet presAssocID="{A6D8631B-228D-428E-8A35-056BFDEDEDB1}" presName="rootConnector" presStyleLbl="node3" presStyleIdx="13" presStyleCnt="16"/>
      <dgm:spPr/>
    </dgm:pt>
    <dgm:pt modelId="{EDD10966-168B-4D02-B8AA-E04FA7FFBB9F}" type="pres">
      <dgm:prSet presAssocID="{A6D8631B-228D-428E-8A35-056BFDEDEDB1}" presName="hierChild4" presStyleCnt="0"/>
      <dgm:spPr/>
    </dgm:pt>
    <dgm:pt modelId="{64922F7F-AD46-493C-8086-BFA19FCBB5B9}" type="pres">
      <dgm:prSet presAssocID="{A6D8631B-228D-428E-8A35-056BFDEDEDB1}" presName="hierChild5" presStyleCnt="0"/>
      <dgm:spPr/>
    </dgm:pt>
    <dgm:pt modelId="{5E4465D9-6AF2-485B-A655-E4154032C85E}" type="pres">
      <dgm:prSet presAssocID="{E1563F09-4FB0-4903-B648-633AA072E76E}" presName="Name37" presStyleLbl="parChTrans1D3" presStyleIdx="14" presStyleCnt="16"/>
      <dgm:spPr/>
    </dgm:pt>
    <dgm:pt modelId="{851DC86F-17FC-4AA1-8FE4-BE41ADDA8E9F}" type="pres">
      <dgm:prSet presAssocID="{C4F9253A-27E2-417A-A613-3FAD20F89B99}" presName="hierRoot2" presStyleCnt="0">
        <dgm:presLayoutVars>
          <dgm:hierBranch val="init"/>
        </dgm:presLayoutVars>
      </dgm:prSet>
      <dgm:spPr/>
    </dgm:pt>
    <dgm:pt modelId="{28F913F0-950D-4435-BA9E-CEF6602C831B}" type="pres">
      <dgm:prSet presAssocID="{C4F9253A-27E2-417A-A613-3FAD20F89B99}" presName="rootComposite" presStyleCnt="0"/>
      <dgm:spPr/>
    </dgm:pt>
    <dgm:pt modelId="{86B52342-8D9A-4516-AEEE-E88DCC8C4CA6}" type="pres">
      <dgm:prSet presAssocID="{C4F9253A-27E2-417A-A613-3FAD20F89B99}" presName="rootText" presStyleLbl="node3" presStyleIdx="14" presStyleCnt="16" custScaleX="168533" custScaleY="168533" custLinFactNeighborX="-66179">
        <dgm:presLayoutVars>
          <dgm:chPref val="3"/>
        </dgm:presLayoutVars>
      </dgm:prSet>
      <dgm:spPr/>
    </dgm:pt>
    <dgm:pt modelId="{30C9B3B2-45C8-47CE-8BCA-D2372996E667}" type="pres">
      <dgm:prSet presAssocID="{C4F9253A-27E2-417A-A613-3FAD20F89B99}" presName="rootConnector" presStyleLbl="node3" presStyleIdx="14" presStyleCnt="16"/>
      <dgm:spPr/>
    </dgm:pt>
    <dgm:pt modelId="{D5A6C7B0-A1D1-4DDA-AC64-C7E4D1EF5CB3}" type="pres">
      <dgm:prSet presAssocID="{C4F9253A-27E2-417A-A613-3FAD20F89B99}" presName="hierChild4" presStyleCnt="0"/>
      <dgm:spPr/>
    </dgm:pt>
    <dgm:pt modelId="{BB0012AA-1DC7-4930-8A8A-ADCEAFC19E22}" type="pres">
      <dgm:prSet presAssocID="{C4F9253A-27E2-417A-A613-3FAD20F89B99}" presName="hierChild5" presStyleCnt="0"/>
      <dgm:spPr/>
    </dgm:pt>
    <dgm:pt modelId="{00AD1ABB-0790-4750-9360-25C584ACEBD4}" type="pres">
      <dgm:prSet presAssocID="{41505B85-A63D-4AE7-9933-88B3443BE1AB}" presName="Name37" presStyleLbl="parChTrans1D3" presStyleIdx="15" presStyleCnt="16"/>
      <dgm:spPr/>
    </dgm:pt>
    <dgm:pt modelId="{90B65E56-AC1B-4C00-B4E2-695562FFBC42}" type="pres">
      <dgm:prSet presAssocID="{6F11C044-DF33-4A31-9EAB-B091213374C4}" presName="hierRoot2" presStyleCnt="0">
        <dgm:presLayoutVars>
          <dgm:hierBranch val="init"/>
        </dgm:presLayoutVars>
      </dgm:prSet>
      <dgm:spPr/>
    </dgm:pt>
    <dgm:pt modelId="{F149B08E-A16C-416F-81EA-72FE9F29EDCF}" type="pres">
      <dgm:prSet presAssocID="{6F11C044-DF33-4A31-9EAB-B091213374C4}" presName="rootComposite" presStyleCnt="0"/>
      <dgm:spPr/>
    </dgm:pt>
    <dgm:pt modelId="{93CB3E1A-5F73-4EDB-89FB-72D0364BDC99}" type="pres">
      <dgm:prSet presAssocID="{6F11C044-DF33-4A31-9EAB-B091213374C4}" presName="rootText" presStyleLbl="node3" presStyleIdx="15" presStyleCnt="16" custScaleX="168533" custScaleY="168533" custLinFactNeighborX="-66179">
        <dgm:presLayoutVars>
          <dgm:chPref val="3"/>
        </dgm:presLayoutVars>
      </dgm:prSet>
      <dgm:spPr/>
    </dgm:pt>
    <dgm:pt modelId="{DC9699DA-C932-41A2-94F8-77D8F9D46283}" type="pres">
      <dgm:prSet presAssocID="{6F11C044-DF33-4A31-9EAB-B091213374C4}" presName="rootConnector" presStyleLbl="node3" presStyleIdx="15" presStyleCnt="16"/>
      <dgm:spPr/>
    </dgm:pt>
    <dgm:pt modelId="{4F84BA74-C4D3-4E73-BC87-2216780A3700}" type="pres">
      <dgm:prSet presAssocID="{6F11C044-DF33-4A31-9EAB-B091213374C4}" presName="hierChild4" presStyleCnt="0"/>
      <dgm:spPr/>
    </dgm:pt>
    <dgm:pt modelId="{2BA76FC2-B294-4CF9-ADFA-6FE5BA4A2B11}" type="pres">
      <dgm:prSet presAssocID="{6F11C044-DF33-4A31-9EAB-B091213374C4}" presName="hierChild5" presStyleCnt="0"/>
      <dgm:spPr/>
    </dgm:pt>
    <dgm:pt modelId="{B1D55389-F613-4748-9909-2583505E183C}" type="pres">
      <dgm:prSet presAssocID="{C1A3FE7C-32A4-4E89-A686-FFB8363EB6FC}" presName="hierChild5" presStyleCnt="0"/>
      <dgm:spPr/>
    </dgm:pt>
    <dgm:pt modelId="{CE79B9D5-842C-4F20-979E-0D39785FB26B}" type="pres">
      <dgm:prSet presAssocID="{4FE47B6A-E8B7-4425-B81A-65845244C090}" presName="Name37" presStyleLbl="parChTrans1D2" presStyleIdx="7" presStyleCnt="8"/>
      <dgm:spPr/>
    </dgm:pt>
    <dgm:pt modelId="{EC6EFE7E-60E8-4968-8098-AF9D43556A51}" type="pres">
      <dgm:prSet presAssocID="{EE6E2E10-A7EC-4B07-ABF2-34A93EB42B1F}" presName="hierRoot2" presStyleCnt="0">
        <dgm:presLayoutVars>
          <dgm:hierBranch val="init"/>
        </dgm:presLayoutVars>
      </dgm:prSet>
      <dgm:spPr/>
    </dgm:pt>
    <dgm:pt modelId="{42D53956-42C1-4EE2-A966-4F876358EE6F}" type="pres">
      <dgm:prSet presAssocID="{EE6E2E10-A7EC-4B07-ABF2-34A93EB42B1F}" presName="rootComposite" presStyleCnt="0"/>
      <dgm:spPr/>
    </dgm:pt>
    <dgm:pt modelId="{78DFA0F8-2D57-4D90-A6DB-BB9E16CF96AB}" type="pres">
      <dgm:prSet presAssocID="{EE6E2E10-A7EC-4B07-ABF2-34A93EB42B1F}" presName="rootText" presStyleLbl="node2" presStyleIdx="7" presStyleCnt="8" custLinFactNeighborX="-44913">
        <dgm:presLayoutVars>
          <dgm:chPref val="3"/>
        </dgm:presLayoutVars>
      </dgm:prSet>
      <dgm:spPr/>
    </dgm:pt>
    <dgm:pt modelId="{191D2042-180B-4D1B-AEC1-CAA25C6285CC}" type="pres">
      <dgm:prSet presAssocID="{EE6E2E10-A7EC-4B07-ABF2-34A93EB42B1F}" presName="rootConnector" presStyleLbl="node2" presStyleIdx="7" presStyleCnt="8"/>
      <dgm:spPr/>
    </dgm:pt>
    <dgm:pt modelId="{748FFF17-1BB8-4BD8-9213-D7F1C2498B22}" type="pres">
      <dgm:prSet presAssocID="{EE6E2E10-A7EC-4B07-ABF2-34A93EB42B1F}" presName="hierChild4" presStyleCnt="0"/>
      <dgm:spPr/>
    </dgm:pt>
    <dgm:pt modelId="{6B752B46-B5F6-49DE-AD48-BD26BCC0CE92}" type="pres">
      <dgm:prSet presAssocID="{EE6E2E10-A7EC-4B07-ABF2-34A93EB42B1F}" presName="hierChild5" presStyleCnt="0"/>
      <dgm:spPr/>
    </dgm:pt>
    <dgm:pt modelId="{7E89AAC9-9A77-4E45-8969-B966420E12EC}" type="pres">
      <dgm:prSet presAssocID="{0FD7695A-2BF2-4E7D-BB64-F874F33663D6}" presName="hierChild3" presStyleCnt="0"/>
      <dgm:spPr/>
    </dgm:pt>
  </dgm:ptLst>
  <dgm:cxnLst>
    <dgm:cxn modelId="{871A5600-138D-414C-9D48-8C4B4123307E}" type="presOf" srcId="{70F67728-6502-4111-A178-F4DE6A906F91}" destId="{B320AFA6-4E4C-4591-8FC3-D88D2A4B59F6}" srcOrd="0" destOrd="0" presId="urn:microsoft.com/office/officeart/2005/8/layout/orgChart1"/>
    <dgm:cxn modelId="{432FB901-3587-45A3-AC57-CFDD055310FC}" type="presOf" srcId="{41505B85-A63D-4AE7-9933-88B3443BE1AB}" destId="{00AD1ABB-0790-4750-9360-25C584ACEBD4}" srcOrd="0" destOrd="0" presId="urn:microsoft.com/office/officeart/2005/8/layout/orgChart1"/>
    <dgm:cxn modelId="{E0497803-E984-436C-B6A0-652FDAE5F8BC}" type="presOf" srcId="{C4F9253A-27E2-417A-A613-3FAD20F89B99}" destId="{30C9B3B2-45C8-47CE-8BCA-D2372996E667}" srcOrd="1" destOrd="0" presId="urn:microsoft.com/office/officeart/2005/8/layout/orgChart1"/>
    <dgm:cxn modelId="{68377305-A0FF-4B99-ACED-E97DF8048B3C}" type="presOf" srcId="{37A690D2-A80B-4290-B84E-D2BECD0B7E12}" destId="{283CC4C4-B596-46DB-BBDC-24C586B2CB60}" srcOrd="0" destOrd="0" presId="urn:microsoft.com/office/officeart/2005/8/layout/orgChart1"/>
    <dgm:cxn modelId="{98536C07-74A5-4EB1-B8C9-DAAC20AE1361}" type="presOf" srcId="{EE6E2E10-A7EC-4B07-ABF2-34A93EB42B1F}" destId="{78DFA0F8-2D57-4D90-A6DB-BB9E16CF96AB}" srcOrd="0" destOrd="0" presId="urn:microsoft.com/office/officeart/2005/8/layout/orgChart1"/>
    <dgm:cxn modelId="{ABFB4F0C-8FC0-440A-BB09-F479C9D19980}" type="presOf" srcId="{9D06E2BC-10B8-470A-983B-6B309C1EECDC}" destId="{A4C30DE8-68AA-4BDA-B889-0CFD490FD3C5}" srcOrd="0" destOrd="0" presId="urn:microsoft.com/office/officeart/2005/8/layout/orgChart1"/>
    <dgm:cxn modelId="{6E87020F-AE50-4DF9-B4D1-AE8907DDA997}" type="presOf" srcId="{648737C7-9218-4EEA-9338-89D24C5B2612}" destId="{DE172ADD-A3C5-429D-AB79-6517F7D17379}" srcOrd="1" destOrd="0" presId="urn:microsoft.com/office/officeart/2005/8/layout/orgChart1"/>
    <dgm:cxn modelId="{F1086A1A-5DFC-4926-B211-729F3237A19E}" type="presOf" srcId="{4FE47B6A-E8B7-4425-B81A-65845244C090}" destId="{CE79B9D5-842C-4F20-979E-0D39785FB26B}" srcOrd="0" destOrd="0" presId="urn:microsoft.com/office/officeart/2005/8/layout/orgChart1"/>
    <dgm:cxn modelId="{D81DAB1C-E59C-47FB-8D1E-16658B141517}" type="presOf" srcId="{C4F9253A-27E2-417A-A613-3FAD20F89B99}" destId="{86B52342-8D9A-4516-AEEE-E88DCC8C4CA6}" srcOrd="0" destOrd="0" presId="urn:microsoft.com/office/officeart/2005/8/layout/orgChart1"/>
    <dgm:cxn modelId="{82D71E1E-A14A-4640-8951-8A794A879CF9}" type="presOf" srcId="{E1D3FD59-E645-49B2-813E-EAAA2A1EB815}" destId="{C2BE3599-0FAB-4F49-B5B3-C61D52ADEF52}" srcOrd="0" destOrd="0" presId="urn:microsoft.com/office/officeart/2005/8/layout/orgChart1"/>
    <dgm:cxn modelId="{9C88291E-A501-4641-A6AF-CFB27485E5D4}" type="presOf" srcId="{59EF29CD-B1E5-41E6-94AA-E77CFA52B7BA}" destId="{7FBA74E3-BE94-4C9F-8273-9AC88724E642}" srcOrd="0" destOrd="0" presId="urn:microsoft.com/office/officeart/2005/8/layout/orgChart1"/>
    <dgm:cxn modelId="{3BE3BF1E-6CD4-41AC-9573-34AD6C27DF18}" srcId="{0FD7695A-2BF2-4E7D-BB64-F874F33663D6}" destId="{E1D3FD59-E645-49B2-813E-EAAA2A1EB815}" srcOrd="5" destOrd="0" parTransId="{4554C815-97E8-4BB9-9E63-3E9B135A8888}" sibTransId="{243E850B-DBC0-4F5E-B61B-E32179F80595}"/>
    <dgm:cxn modelId="{17B4DA1E-856A-44D2-85FE-38734A9AB58E}" type="presOf" srcId="{39FDB58A-E78C-496A-939E-88EF6DB3866A}" destId="{E8A36C75-CE94-4471-B242-E0CA385AB639}" srcOrd="0" destOrd="0" presId="urn:microsoft.com/office/officeart/2005/8/layout/orgChart1"/>
    <dgm:cxn modelId="{4AB05B20-B48A-48A7-801E-670261C238BD}" type="presOf" srcId="{504CC438-5D77-48CF-89A5-B4F00C7A5CAA}" destId="{D21661D0-37DE-4256-857C-02AB99BC7A82}" srcOrd="0" destOrd="0" presId="urn:microsoft.com/office/officeart/2005/8/layout/orgChart1"/>
    <dgm:cxn modelId="{F9952F23-85BC-4363-834D-E0E499CF6D58}" srcId="{6BCF99B9-AB3A-483A-ADE1-B98CEC3CDBCB}" destId="{BE80E81E-084F-4D58-846A-B5D8BCEE27B4}" srcOrd="7" destOrd="0" parTransId="{C12D1BA9-CAB9-416C-A7A9-731FC447B08B}" sibTransId="{1B7716F5-B05B-420F-B99A-3A3D441F8034}"/>
    <dgm:cxn modelId="{2AA9A225-6DF3-4E5B-9FC7-1C25FAB37443}" type="presOf" srcId="{517B13DD-7BFE-4E27-B870-88BE2BA20257}" destId="{A35C5747-98A8-4789-9EE8-E874C033E597}" srcOrd="0" destOrd="0" presId="urn:microsoft.com/office/officeart/2005/8/layout/orgChart1"/>
    <dgm:cxn modelId="{6BD08C27-8EA0-411A-83E0-EA705D2A2CBF}" type="presOf" srcId="{F31E808B-6000-49DF-8B78-A333927C6585}" destId="{EA7F2936-A4EF-4E02-9BC4-2BE59C51A483}" srcOrd="1" destOrd="0" presId="urn:microsoft.com/office/officeart/2005/8/layout/orgChart1"/>
    <dgm:cxn modelId="{6B9FAA28-0AD3-4426-A8AA-BC79DB444C0F}" type="presOf" srcId="{A6D8631B-228D-428E-8A35-056BFDEDEDB1}" destId="{04C11D72-B95E-4A0F-B617-9A1BFE3107A3}" srcOrd="0" destOrd="0" presId="urn:microsoft.com/office/officeart/2005/8/layout/orgChart1"/>
    <dgm:cxn modelId="{7D4F0729-DCED-493B-9BA6-EA804CB417B2}" srcId="{00153AB2-576F-46EB-A5D2-523810762689}" destId="{9D06E2BC-10B8-470A-983B-6B309C1EECDC}" srcOrd="2" destOrd="0" parTransId="{39FDB58A-E78C-496A-939E-88EF6DB3866A}" sibTransId="{99F9936D-D98E-4EC0-A7DA-D6FEF01BF9A1}"/>
    <dgm:cxn modelId="{EB4E1E2B-9497-46E9-A37D-2AA06EDB1CA6}" type="presOf" srcId="{E1563F09-4FB0-4903-B648-633AA072E76E}" destId="{5E4465D9-6AF2-485B-A655-E4154032C85E}" srcOrd="0" destOrd="0" presId="urn:microsoft.com/office/officeart/2005/8/layout/orgChart1"/>
    <dgm:cxn modelId="{9C1D912E-0E01-4034-87E8-13CD96A11CF2}" srcId="{6BCF99B9-AB3A-483A-ADE1-B98CEC3CDBCB}" destId="{5D691F99-FE64-4CB0-AD70-950B8A4A8D75}" srcOrd="4" destOrd="0" parTransId="{517B13DD-7BFE-4E27-B870-88BE2BA20257}" sibTransId="{1C4864CA-B84E-4095-A700-A7B265BD0A89}"/>
    <dgm:cxn modelId="{440C6131-536D-4D4A-A17E-CB920D0091FE}" srcId="{C1A3FE7C-32A4-4E89-A686-FFB8363EB6FC}" destId="{A6D8631B-228D-428E-8A35-056BFDEDEDB1}" srcOrd="0" destOrd="0" parTransId="{40B3A58E-5CD9-4E8D-8E0D-D64CB4E4D8BD}" sibTransId="{8CEDDD78-F1F5-4EDF-843D-0C04CBE3F345}"/>
    <dgm:cxn modelId="{E773BA31-C603-4A55-9B21-7E63D792EC7F}" srcId="{6BCF99B9-AB3A-483A-ADE1-B98CEC3CDBCB}" destId="{648737C7-9218-4EEA-9338-89D24C5B2612}" srcOrd="3" destOrd="0" parTransId="{A6E339FF-B807-4907-84AB-4A0F2502B5DD}" sibTransId="{439935D2-C596-41E1-A4AC-99DE2BB24993}"/>
    <dgm:cxn modelId="{16351334-8713-42D8-A23D-B50E3229DA08}" type="presOf" srcId="{4A2675D7-1CFC-4819-8B20-0F2658194808}" destId="{1F28DA90-B52F-4A67-9342-CACE11D4AFA3}" srcOrd="0" destOrd="0" presId="urn:microsoft.com/office/officeart/2005/8/layout/orgChart1"/>
    <dgm:cxn modelId="{8C58D635-2D82-43E2-A843-1641C47080E3}" type="presOf" srcId="{0FD7695A-2BF2-4E7D-BB64-F874F33663D6}" destId="{4E971049-D4ED-4ABB-B4DE-7FF3F3479B9E}" srcOrd="0" destOrd="0" presId="urn:microsoft.com/office/officeart/2005/8/layout/orgChart1"/>
    <dgm:cxn modelId="{C9F86D36-AD35-484C-9CB4-95DAB4AB8357}" srcId="{0FD7695A-2BF2-4E7D-BB64-F874F33663D6}" destId="{6BCF99B9-AB3A-483A-ADE1-B98CEC3CDBCB}" srcOrd="0" destOrd="0" parTransId="{504CC438-5D77-48CF-89A5-B4F00C7A5CAA}" sibTransId="{629742C1-9783-4A26-A1EE-0100C98C7097}"/>
    <dgm:cxn modelId="{B97D2B38-827E-4A85-8402-5E322FED75A3}" type="presOf" srcId="{7D250690-50DC-4592-8A40-72BFEBD81C85}" destId="{99435290-3B34-44D1-A3BD-8EB735A40E35}" srcOrd="0" destOrd="0" presId="urn:microsoft.com/office/officeart/2005/8/layout/orgChart1"/>
    <dgm:cxn modelId="{57E9FD38-B1A2-45A8-8570-0BD6BE46537F}" type="presOf" srcId="{E1D3FD59-E645-49B2-813E-EAAA2A1EB815}" destId="{824D3533-6B07-4FF9-A9D1-DEED26632DD1}" srcOrd="1" destOrd="0" presId="urn:microsoft.com/office/officeart/2005/8/layout/orgChart1"/>
    <dgm:cxn modelId="{72FEB83C-4568-4612-8419-431F95D66A4A}" srcId="{00153AB2-576F-46EB-A5D2-523810762689}" destId="{90AEA10E-4BE9-416A-8E7D-4C3AA20A6243}" srcOrd="0" destOrd="0" parTransId="{E91C3914-29ED-493B-A97F-1CF594EEB913}" sibTransId="{FDEB858E-87D8-480C-8706-2F88A59DDAC1}"/>
    <dgm:cxn modelId="{808C1C3E-44B9-4FBB-BFDF-F65CA36830A6}" type="presOf" srcId="{C1A3FE7C-32A4-4E89-A686-FFB8363EB6FC}" destId="{845D7CD7-1D67-4FE6-A9DF-83C738E90A37}" srcOrd="0" destOrd="0" presId="urn:microsoft.com/office/officeart/2005/8/layout/orgChart1"/>
    <dgm:cxn modelId="{62D81F40-B5C9-4F04-B732-286259292715}" srcId="{C1A3FE7C-32A4-4E89-A686-FFB8363EB6FC}" destId="{6F11C044-DF33-4A31-9EAB-B091213374C4}" srcOrd="2" destOrd="0" parTransId="{41505B85-A63D-4AE7-9933-88B3443BE1AB}" sibTransId="{C7E0B701-6F65-475C-A862-0848B4F52BB0}"/>
    <dgm:cxn modelId="{D34F9F5B-A3E8-418B-B94D-E81F6E422F23}" type="presOf" srcId="{B8D051FB-42F6-4D9F-A6A4-BBCDEAD8C5DA}" destId="{C4450E02-332D-420F-AE33-A6D42AF302CF}" srcOrd="0" destOrd="0" presId="urn:microsoft.com/office/officeart/2005/8/layout/orgChart1"/>
    <dgm:cxn modelId="{66CDD460-1D95-49FB-9F55-B3232FD8767F}" type="presOf" srcId="{4554C815-97E8-4BB9-9E63-3E9B135A8888}" destId="{41E6021F-D152-4ECF-A847-4CF9E45C15C3}" srcOrd="0" destOrd="0" presId="urn:microsoft.com/office/officeart/2005/8/layout/orgChart1"/>
    <dgm:cxn modelId="{1FFAC042-6732-4745-8897-BE1C1D98C631}" type="presOf" srcId="{BE80E81E-084F-4D58-846A-B5D8BCEE27B4}" destId="{8A2D4A3C-E940-429A-9107-6548A86BF336}" srcOrd="0" destOrd="0" presId="urn:microsoft.com/office/officeart/2005/8/layout/orgChart1"/>
    <dgm:cxn modelId="{BE62F862-F6A6-46A0-9645-2DD59FCE6F1B}" type="presOf" srcId="{70F67728-6502-4111-A178-F4DE6A906F91}" destId="{25E8163D-DF75-47F9-9243-D36B1053E108}" srcOrd="1" destOrd="0" presId="urn:microsoft.com/office/officeart/2005/8/layout/orgChart1"/>
    <dgm:cxn modelId="{D6B6AE45-AE61-41B9-A5A2-129A35CF851D}" type="presOf" srcId="{9633295A-9008-432E-A8EA-7BE8F3C23FB2}" destId="{42CD6125-6B43-4260-B94C-218A9A083B74}" srcOrd="0" destOrd="0" presId="urn:microsoft.com/office/officeart/2005/8/layout/orgChart1"/>
    <dgm:cxn modelId="{23B96C68-B108-46EF-BB4A-0FD4A826518A}" srcId="{00153AB2-576F-46EB-A5D2-523810762689}" destId="{329687A5-32FE-4719-8180-61D187B238A8}" srcOrd="1" destOrd="0" parTransId="{7D250690-50DC-4592-8A40-72BFEBD81C85}" sibTransId="{80DBE095-27BD-438F-9B19-99A5DC5671E1}"/>
    <dgm:cxn modelId="{E11D8668-4FCB-443E-9D83-459C892D2C6C}" type="presOf" srcId="{A6E339FF-B807-4907-84AB-4A0F2502B5DD}" destId="{14EB4D31-C2BC-4B33-9272-DCD74616A2ED}" srcOrd="0" destOrd="0" presId="urn:microsoft.com/office/officeart/2005/8/layout/orgChart1"/>
    <dgm:cxn modelId="{BCF6C968-C4F3-45EF-A31D-60E61A3AF9BE}" srcId="{00153AB2-576F-46EB-A5D2-523810762689}" destId="{933D239B-A5DF-46CC-9154-45BEB548747D}" srcOrd="3" destOrd="0" parTransId="{34A13A80-E6D8-41B0-AD45-CC294FC12C37}" sibTransId="{421AF8D9-536E-4606-BBC1-0027A6E2B966}"/>
    <dgm:cxn modelId="{B9138A49-149F-4C44-AA9F-C304FF591081}" type="presOf" srcId="{5D691F99-FE64-4CB0-AD70-950B8A4A8D75}" destId="{F5352A0E-6A78-4070-A3AF-CBDA74A7172C}" srcOrd="1" destOrd="0" presId="urn:microsoft.com/office/officeart/2005/8/layout/orgChart1"/>
    <dgm:cxn modelId="{40D0564B-8C71-4846-99BE-591641CC5D39}" srcId="{0FD7695A-2BF2-4E7D-BB64-F874F33663D6}" destId="{C1A3FE7C-32A4-4E89-A686-FFB8363EB6FC}" srcOrd="6" destOrd="0" parTransId="{74966743-8E3F-4150-AA78-CA4E30253B41}" sibTransId="{7FFAA24C-340C-46F7-B8A5-09AACA52CFF0}"/>
    <dgm:cxn modelId="{2FF2C24B-6C09-4228-B55C-E35DB9BC020F}" type="presOf" srcId="{BE80E81E-084F-4D58-846A-B5D8BCEE27B4}" destId="{F1E293D6-474D-499B-BE3C-4CA1F75C7BB7}" srcOrd="1" destOrd="0" presId="urn:microsoft.com/office/officeart/2005/8/layout/orgChart1"/>
    <dgm:cxn modelId="{D81D1E4D-BEB6-43EA-987D-BE93F0C389ED}" type="presOf" srcId="{2B8EBA28-7568-458D-9634-21D0718CEC8B}" destId="{44AD686D-2C9C-4CC5-B3D4-7EBD73970691}" srcOrd="0" destOrd="0" presId="urn:microsoft.com/office/officeart/2005/8/layout/orgChart1"/>
    <dgm:cxn modelId="{C903606D-A828-460D-B0A1-80B6062814AA}" type="presOf" srcId="{A6D8631B-228D-428E-8A35-056BFDEDEDB1}" destId="{8ECD9BB0-66D5-44B7-9D36-1842214EE40D}" srcOrd="1" destOrd="0" presId="urn:microsoft.com/office/officeart/2005/8/layout/orgChart1"/>
    <dgm:cxn modelId="{E33AFF4E-CC58-4F9A-9CBA-52D099E04E36}" srcId="{0FD7695A-2BF2-4E7D-BB64-F874F33663D6}" destId="{8D8537EF-4CC0-431E-A948-994A1E053C31}" srcOrd="2" destOrd="0" parTransId="{4D25301B-AB0D-4237-8FAB-C4272F552441}" sibTransId="{C917093A-A84F-44D2-A581-CFCBA0054350}"/>
    <dgm:cxn modelId="{5FB1374F-1E1C-4EFE-8EA3-12F06901670A}" type="presOf" srcId="{9D06E2BC-10B8-470A-983B-6B309C1EECDC}" destId="{978423CB-4591-4C30-B03E-FBA68207EB61}" srcOrd="1" destOrd="0" presId="urn:microsoft.com/office/officeart/2005/8/layout/orgChart1"/>
    <dgm:cxn modelId="{4C266A6F-B984-406E-819F-BE2781734E09}" srcId="{5DD9C56E-8764-49ED-9B90-5D473F281BC1}" destId="{0FD7695A-2BF2-4E7D-BB64-F874F33663D6}" srcOrd="0" destOrd="0" parTransId="{C9FE2B5A-EA16-4918-871D-1CD5E5061A2C}" sibTransId="{4C15725E-D8AA-400F-8C58-678DF9B23541}"/>
    <dgm:cxn modelId="{54DBFC4F-25FD-4EFF-99F6-301915E0DF76}" type="presOf" srcId="{E327E0F0-8A06-444D-8804-64E220D8979C}" destId="{A7B76B8D-E1D8-4FA6-939A-47A5DF6474A2}" srcOrd="0" destOrd="0" presId="urn:microsoft.com/office/officeart/2005/8/layout/orgChart1"/>
    <dgm:cxn modelId="{42671450-8C28-42B7-A3BE-18B31BB9A341}" type="presOf" srcId="{C6E81DFB-912D-4E22-863A-C1C8ED0B65C5}" destId="{79F85BCF-F4D2-4F82-B484-60F77C507FD8}" srcOrd="0" destOrd="0" presId="urn:microsoft.com/office/officeart/2005/8/layout/orgChart1"/>
    <dgm:cxn modelId="{505D0B51-9DC1-4A02-BC65-7222344C8B47}" type="presOf" srcId="{90AEA10E-4BE9-416A-8E7D-4C3AA20A6243}" destId="{9124D761-F4C9-4726-A218-D9F5D1DBEF58}" srcOrd="0" destOrd="0" presId="urn:microsoft.com/office/officeart/2005/8/layout/orgChart1"/>
    <dgm:cxn modelId="{8A743651-ADF5-49EC-8168-0F943B8B1558}" type="presOf" srcId="{90AEA10E-4BE9-416A-8E7D-4C3AA20A6243}" destId="{55901D22-9288-4FF3-8394-F4AAE09DC956}" srcOrd="1" destOrd="0" presId="urn:microsoft.com/office/officeart/2005/8/layout/orgChart1"/>
    <dgm:cxn modelId="{244DA475-0180-43C1-A1F4-934B62C964A3}" type="presOf" srcId="{FE913FD3-6E6A-4670-BFFF-79D780BEBE6A}" destId="{07A8FEC2-C874-4D41-84E3-A5B42BE8C61A}" srcOrd="1" destOrd="0" presId="urn:microsoft.com/office/officeart/2005/8/layout/orgChart1"/>
    <dgm:cxn modelId="{478E2556-8C5C-4424-B9A8-E772B19A25A6}" srcId="{6BCF99B9-AB3A-483A-ADE1-B98CEC3CDBCB}" destId="{F31E808B-6000-49DF-8B78-A333927C6585}" srcOrd="0" destOrd="0" parTransId="{E327E0F0-8A06-444D-8804-64E220D8979C}" sibTransId="{0E9CA15B-CAA4-43E1-90A8-11B6C6D09141}"/>
    <dgm:cxn modelId="{3D96F256-EC96-4E26-BE6E-988996673555}" type="presOf" srcId="{1B810C03-F13A-4D33-8B00-B7D81B046E1C}" destId="{AA565F48-F95A-4FB3-A010-767B0E9DB0AA}" srcOrd="0" destOrd="0" presId="urn:microsoft.com/office/officeart/2005/8/layout/orgChart1"/>
    <dgm:cxn modelId="{75F31B78-22D2-42A9-9F86-78E2D90ABDDF}" type="presOf" srcId="{311A7B00-47C4-49F6-B114-0593F4FBA34A}" destId="{8568BE02-C5C3-481E-A22C-05E8B6C404E8}" srcOrd="0" destOrd="0" presId="urn:microsoft.com/office/officeart/2005/8/layout/orgChart1"/>
    <dgm:cxn modelId="{499CB67A-6717-4E6F-AACC-B920C1D3470C}" type="presOf" srcId="{84DCBEC0-26DE-4B19-B1A7-E5A63A06A80F}" destId="{D091B2B7-4952-4EFC-A82F-72EA19BD5846}" srcOrd="0" destOrd="0" presId="urn:microsoft.com/office/officeart/2005/8/layout/orgChart1"/>
    <dgm:cxn modelId="{64A35981-7711-4DC1-B641-358999F7D280}" type="presOf" srcId="{648737C7-9218-4EEA-9338-89D24C5B2612}" destId="{557B1603-1A45-411D-8594-6D76BC955781}" srcOrd="0" destOrd="0" presId="urn:microsoft.com/office/officeart/2005/8/layout/orgChart1"/>
    <dgm:cxn modelId="{590F7784-FB8A-4F87-9C2C-7AAE0F2CB890}" type="presOf" srcId="{F88A3A0C-AFC6-4085-BA48-1A11CDD54852}" destId="{DB238413-9EB4-484F-9762-6F9B9A997B9D}" srcOrd="0" destOrd="0" presId="urn:microsoft.com/office/officeart/2005/8/layout/orgChart1"/>
    <dgm:cxn modelId="{47718B84-C810-43CE-A74B-857EC3A5B6E8}" type="presOf" srcId="{EE6E2E10-A7EC-4B07-ABF2-34A93EB42B1F}" destId="{191D2042-180B-4D1B-AEC1-CAA25C6285CC}" srcOrd="1" destOrd="0" presId="urn:microsoft.com/office/officeart/2005/8/layout/orgChart1"/>
    <dgm:cxn modelId="{F178CA84-D953-46B8-AF8F-F1CCC82397CF}" srcId="{6BCF99B9-AB3A-483A-ADE1-B98CEC3CDBCB}" destId="{70F67728-6502-4111-A178-F4DE6A906F91}" srcOrd="5" destOrd="0" parTransId="{311A7B00-47C4-49F6-B114-0593F4FBA34A}" sibTransId="{05ABA4F0-7F21-4F4A-A265-A078DEFE4211}"/>
    <dgm:cxn modelId="{D41B908A-1BF5-45EC-A140-4F2EB9F0FEC5}" srcId="{0FD7695A-2BF2-4E7D-BB64-F874F33663D6}" destId="{84DCBEC0-26DE-4B19-B1A7-E5A63A06A80F}" srcOrd="3" destOrd="0" parTransId="{783BE36C-1CE0-4621-B935-58FF76038F1E}" sibTransId="{B2D357E4-9596-4776-80BC-B325F63F8F62}"/>
    <dgm:cxn modelId="{C455378C-AD79-403D-9B7A-7A25F6842C44}" type="presOf" srcId="{E91C3914-29ED-493B-A97F-1CF594EEB913}" destId="{CB2F5DE6-92EA-42BC-B5A1-395CC982F39C}" srcOrd="0" destOrd="0" presId="urn:microsoft.com/office/officeart/2005/8/layout/orgChart1"/>
    <dgm:cxn modelId="{C79B968E-E06C-4034-8F43-39BCD1182971}" type="presOf" srcId="{2B8EBA28-7568-458D-9634-21D0718CEC8B}" destId="{6FDE7F4F-D32F-4E5B-88B2-1DB5A1623055}" srcOrd="1" destOrd="0" presId="urn:microsoft.com/office/officeart/2005/8/layout/orgChart1"/>
    <dgm:cxn modelId="{AE650693-4FA7-4F42-AD06-93DE90F06BA0}" type="presOf" srcId="{74966743-8E3F-4150-AA78-CA4E30253B41}" destId="{EC408BF2-A134-452A-A391-D1FCF40208AE}" srcOrd="0" destOrd="0" presId="urn:microsoft.com/office/officeart/2005/8/layout/orgChart1"/>
    <dgm:cxn modelId="{4FFA7A93-CDAA-49DE-82C1-1B30B769FA14}" type="presOf" srcId="{6F11C044-DF33-4A31-9EAB-B091213374C4}" destId="{DC9699DA-C932-41A2-94F8-77D8F9D46283}" srcOrd="1" destOrd="0" presId="urn:microsoft.com/office/officeart/2005/8/layout/orgChart1"/>
    <dgm:cxn modelId="{506AD993-5F89-4FD3-B68A-63028D0D39DF}" type="presOf" srcId="{4A2675D7-1CFC-4819-8B20-0F2658194808}" destId="{4CC0390E-958A-403F-A62C-5BCD6C00D019}" srcOrd="1" destOrd="0" presId="urn:microsoft.com/office/officeart/2005/8/layout/orgChart1"/>
    <dgm:cxn modelId="{3B8A1D94-513A-48DE-8AEB-DCEEE6A94EF3}" type="presOf" srcId="{C1A3FE7C-32A4-4E89-A686-FFB8363EB6FC}" destId="{B2C104D7-80C1-4315-A709-428B0A63C560}" srcOrd="1" destOrd="0" presId="urn:microsoft.com/office/officeart/2005/8/layout/orgChart1"/>
    <dgm:cxn modelId="{45DA1A95-48EF-4842-AA44-B5EB776F0D67}" srcId="{6BCF99B9-AB3A-483A-ADE1-B98CEC3CDBCB}" destId="{59EF29CD-B1E5-41E6-94AA-E77CFA52B7BA}" srcOrd="2" destOrd="0" parTransId="{9633295A-9008-432E-A8EA-7BE8F3C23FB2}" sibTransId="{487A9FE9-2822-4F63-8B7A-75790EF5293B}"/>
    <dgm:cxn modelId="{3A063C96-B7DA-4E35-A084-CD3003771A08}" type="presOf" srcId="{8D8537EF-4CC0-431E-A948-994A1E053C31}" destId="{3AF25D04-993E-4F57-84E2-B092BD32AF21}" srcOrd="0" destOrd="0" presId="urn:microsoft.com/office/officeart/2005/8/layout/orgChart1"/>
    <dgm:cxn modelId="{E2BAD5A4-D097-4C6A-B871-A159849A50BE}" type="presOf" srcId="{6BCF99B9-AB3A-483A-ADE1-B98CEC3CDBCB}" destId="{6C158A96-63D4-430B-8C57-481704DBE0FE}" srcOrd="0" destOrd="0" presId="urn:microsoft.com/office/officeart/2005/8/layout/orgChart1"/>
    <dgm:cxn modelId="{4AEF9AA9-9B01-4190-BAF9-98182D45281F}" type="presOf" srcId="{C12D1BA9-CAB9-416C-A7A9-731FC447B08B}" destId="{2F1CD41F-69E7-4B09-BDA2-E4FFC013A32A}" srcOrd="0" destOrd="0" presId="urn:microsoft.com/office/officeart/2005/8/layout/orgChart1"/>
    <dgm:cxn modelId="{E52F38AC-7FEF-4FFA-950D-1E069613CA98}" srcId="{6BCF99B9-AB3A-483A-ADE1-B98CEC3CDBCB}" destId="{2B8EBA28-7568-458D-9634-21D0718CEC8B}" srcOrd="8" destOrd="0" parTransId="{C6E81DFB-912D-4E22-863A-C1C8ED0B65C5}" sibTransId="{4EE15A14-C53E-4C58-9857-732570E84CEF}"/>
    <dgm:cxn modelId="{EB9190AE-7FCC-4FE7-B757-33121FD44D34}" type="presOf" srcId="{59EF29CD-B1E5-41E6-94AA-E77CFA52B7BA}" destId="{D92DD49B-F384-4629-9FF9-32051EB8D5F0}" srcOrd="1" destOrd="0" presId="urn:microsoft.com/office/officeart/2005/8/layout/orgChart1"/>
    <dgm:cxn modelId="{816424BF-67AF-4F20-B883-AFAEA43C59F9}" type="presOf" srcId="{0FD7695A-2BF2-4E7D-BB64-F874F33663D6}" destId="{AB2325C3-A48E-4C7A-A733-029EC64AEA4C}" srcOrd="1" destOrd="0" presId="urn:microsoft.com/office/officeart/2005/8/layout/orgChart1"/>
    <dgm:cxn modelId="{B21FA4C1-5F6A-432A-98E1-FBFFF45D246F}" type="presOf" srcId="{329687A5-32FE-4719-8180-61D187B238A8}" destId="{2C155F92-D710-4E3E-B960-260D22780082}" srcOrd="1" destOrd="0" presId="urn:microsoft.com/office/officeart/2005/8/layout/orgChart1"/>
    <dgm:cxn modelId="{EF4A8DC2-8B89-45B7-A882-B4927DCD6668}" type="presOf" srcId="{329687A5-32FE-4719-8180-61D187B238A8}" destId="{C2A0DE12-9CED-41B4-A13C-E1252B4E11C3}" srcOrd="0" destOrd="0" presId="urn:microsoft.com/office/officeart/2005/8/layout/orgChart1"/>
    <dgm:cxn modelId="{5E8034C3-905F-4C90-B181-21DCCC0538DA}" srcId="{6BCF99B9-AB3A-483A-ADE1-B98CEC3CDBCB}" destId="{FE913FD3-6E6A-4670-BFFF-79D780BEBE6A}" srcOrd="1" destOrd="0" parTransId="{37A690D2-A80B-4290-B84E-D2BECD0B7E12}" sibTransId="{4573FA5E-0100-4863-88D5-C7C87BF24655}"/>
    <dgm:cxn modelId="{4D6F40C8-2DAF-4384-B0B6-0C05CA36A999}" srcId="{0FD7695A-2BF2-4E7D-BB64-F874F33663D6}" destId="{F88A3A0C-AFC6-4085-BA48-1A11CDD54852}" srcOrd="4" destOrd="0" parTransId="{ED4803AF-1BFC-4697-901F-9176C654C2BD}" sibTransId="{D3C9356C-8852-4A35-B3D0-CD66833DC431}"/>
    <dgm:cxn modelId="{8E6DDAC9-8B12-4F96-A1A8-BF953B3D7996}" type="presOf" srcId="{34A13A80-E6D8-41B0-AD45-CC294FC12C37}" destId="{74D00043-C4EF-4C0D-827E-39167A87A06D}" srcOrd="0" destOrd="0" presId="urn:microsoft.com/office/officeart/2005/8/layout/orgChart1"/>
    <dgm:cxn modelId="{7C9A5DCC-48CD-462D-ADD4-4DB9F552C042}" type="presOf" srcId="{00153AB2-576F-46EB-A5D2-523810762689}" destId="{8F2D9AD9-75CF-4F9D-AF96-3EE905936167}" srcOrd="1" destOrd="0" presId="urn:microsoft.com/office/officeart/2005/8/layout/orgChart1"/>
    <dgm:cxn modelId="{9616EBCD-8508-4DCE-984E-E4B7B89C62C6}" type="presOf" srcId="{933D239B-A5DF-46CC-9154-45BEB548747D}" destId="{604BE081-B7E0-445C-8030-AA2D2EC5765E}" srcOrd="0" destOrd="0" presId="urn:microsoft.com/office/officeart/2005/8/layout/orgChart1"/>
    <dgm:cxn modelId="{4E92BDD0-3648-46AB-9DFF-0D4C009603F1}" type="presOf" srcId="{4D25301B-AB0D-4237-8FAB-C4272F552441}" destId="{C18C8073-C7D8-4127-9952-3DA37DE6B06C}" srcOrd="0" destOrd="0" presId="urn:microsoft.com/office/officeart/2005/8/layout/orgChart1"/>
    <dgm:cxn modelId="{45C430D4-C7C3-4BD2-93A8-AAA2C09FCAC1}" srcId="{6BCF99B9-AB3A-483A-ADE1-B98CEC3CDBCB}" destId="{4A2675D7-1CFC-4819-8B20-0F2658194808}" srcOrd="6" destOrd="0" parTransId="{1B810C03-F13A-4D33-8B00-B7D81B046E1C}" sibTransId="{590F06AE-0FB4-482D-B06F-D73F90427455}"/>
    <dgm:cxn modelId="{F0F6D6D7-8A70-43FC-A441-A028EFDC669C}" type="presOf" srcId="{6BCF99B9-AB3A-483A-ADE1-B98CEC3CDBCB}" destId="{7978B6DD-1194-446C-A698-BF8FEA10BFB6}" srcOrd="1" destOrd="0" presId="urn:microsoft.com/office/officeart/2005/8/layout/orgChart1"/>
    <dgm:cxn modelId="{EF0F2DDA-A85C-44AB-AE20-F5D0252D07BD}" type="presOf" srcId="{783BE36C-1CE0-4621-B935-58FF76038F1E}" destId="{1153BFC0-2DEA-4583-828A-132B87F05B7D}" srcOrd="0" destOrd="0" presId="urn:microsoft.com/office/officeart/2005/8/layout/orgChart1"/>
    <dgm:cxn modelId="{D88C40DA-2337-4254-A1F1-4268DF1786F4}" type="presOf" srcId="{ED4803AF-1BFC-4697-901F-9176C654C2BD}" destId="{477D255B-1967-4BB5-96C2-B8EEABC1AF06}" srcOrd="0" destOrd="0" presId="urn:microsoft.com/office/officeart/2005/8/layout/orgChart1"/>
    <dgm:cxn modelId="{5872BADA-86E5-49DB-ACAF-DF3F99B2A965}" type="presOf" srcId="{40B3A58E-5CD9-4E8D-8E0D-D64CB4E4D8BD}" destId="{13889778-0DC1-4A4F-95C2-F23A2FA1466E}" srcOrd="0" destOrd="0" presId="urn:microsoft.com/office/officeart/2005/8/layout/orgChart1"/>
    <dgm:cxn modelId="{4C0DC4DA-5FEF-48F9-BEB8-D1E2A1B6DB66}" type="presOf" srcId="{00153AB2-576F-46EB-A5D2-523810762689}" destId="{C3D7BEA3-B51B-436C-86BB-F9CABA00633A}" srcOrd="0" destOrd="0" presId="urn:microsoft.com/office/officeart/2005/8/layout/orgChart1"/>
    <dgm:cxn modelId="{64445CE1-946F-420B-930F-1986C8FABE2C}" srcId="{0FD7695A-2BF2-4E7D-BB64-F874F33663D6}" destId="{00153AB2-576F-46EB-A5D2-523810762689}" srcOrd="1" destOrd="0" parTransId="{B8D051FB-42F6-4D9F-A6A4-BBCDEAD8C5DA}" sibTransId="{A6BF0F19-C334-4C4F-A7E3-A90B82F5B927}"/>
    <dgm:cxn modelId="{1CA06AE2-AF2F-446F-A42E-4F4ED82D3774}" type="presOf" srcId="{6F11C044-DF33-4A31-9EAB-B091213374C4}" destId="{93CB3E1A-5F73-4EDB-89FB-72D0364BDC99}" srcOrd="0" destOrd="0" presId="urn:microsoft.com/office/officeart/2005/8/layout/orgChart1"/>
    <dgm:cxn modelId="{E925E6E3-0A3C-4FF3-8449-6C073C8CDC87}" type="presOf" srcId="{8D8537EF-4CC0-431E-A948-994A1E053C31}" destId="{F13DD1DD-0CA3-468B-97C0-A38E4F2BEC0B}" srcOrd="1" destOrd="0" presId="urn:microsoft.com/office/officeart/2005/8/layout/orgChart1"/>
    <dgm:cxn modelId="{2A2EDCEE-9F3A-40F8-B339-82DA39913D75}" type="presOf" srcId="{5DD9C56E-8764-49ED-9B90-5D473F281BC1}" destId="{D93A18C5-1820-4F19-83F4-C1F9F0CF592A}" srcOrd="0" destOrd="0" presId="urn:microsoft.com/office/officeart/2005/8/layout/orgChart1"/>
    <dgm:cxn modelId="{E6D3E1EF-B026-4697-898B-04080DC5C7F0}" type="presOf" srcId="{FE913FD3-6E6A-4670-BFFF-79D780BEBE6A}" destId="{78303E31-F099-4892-AD7B-9148EAAF93BA}" srcOrd="0" destOrd="0" presId="urn:microsoft.com/office/officeart/2005/8/layout/orgChart1"/>
    <dgm:cxn modelId="{90A3C4F1-0963-4730-A777-827E4DC6F0B9}" type="presOf" srcId="{5D691F99-FE64-4CB0-AD70-950B8A4A8D75}" destId="{5BD0C58E-2E42-46EC-A4B7-6E72A55734D8}" srcOrd="0" destOrd="0" presId="urn:microsoft.com/office/officeart/2005/8/layout/orgChart1"/>
    <dgm:cxn modelId="{B8A012F5-BAC2-4C2A-B7A6-4C593F3D56B6}" srcId="{0FD7695A-2BF2-4E7D-BB64-F874F33663D6}" destId="{EE6E2E10-A7EC-4B07-ABF2-34A93EB42B1F}" srcOrd="7" destOrd="0" parTransId="{4FE47B6A-E8B7-4425-B81A-65845244C090}" sibTransId="{E0CA0F0E-578A-40E3-9A04-5B088495C01F}"/>
    <dgm:cxn modelId="{0FCAE6F6-41C5-4B7F-B610-BF755B842473}" srcId="{C1A3FE7C-32A4-4E89-A686-FFB8363EB6FC}" destId="{C4F9253A-27E2-417A-A613-3FAD20F89B99}" srcOrd="1" destOrd="0" parTransId="{E1563F09-4FB0-4903-B648-633AA072E76E}" sibTransId="{E5FEC30E-4ADC-40C0-9DA0-85DF42CA5CAF}"/>
    <dgm:cxn modelId="{A1D1D3F9-5979-44ED-9D27-D6EA0110F528}" type="presOf" srcId="{84DCBEC0-26DE-4B19-B1A7-E5A63A06A80F}" destId="{7A44DEA6-42D6-4D92-94CC-4BF01144610E}" srcOrd="1" destOrd="0" presId="urn:microsoft.com/office/officeart/2005/8/layout/orgChart1"/>
    <dgm:cxn modelId="{38BF47FA-88A1-4011-86FE-BFBB4F613713}" type="presOf" srcId="{933D239B-A5DF-46CC-9154-45BEB548747D}" destId="{D6C43C21-B2B6-475E-B734-D11E3D035CB1}" srcOrd="1" destOrd="0" presId="urn:microsoft.com/office/officeart/2005/8/layout/orgChart1"/>
    <dgm:cxn modelId="{D24234FF-CD50-4FD6-8D40-3FF1EBDF219C}" type="presOf" srcId="{F88A3A0C-AFC6-4085-BA48-1A11CDD54852}" destId="{91E3E066-043E-4021-853D-17B14D326C4E}" srcOrd="1" destOrd="0" presId="urn:microsoft.com/office/officeart/2005/8/layout/orgChart1"/>
    <dgm:cxn modelId="{20A750FF-556C-4139-B37A-2998C46C0F79}" type="presOf" srcId="{F31E808B-6000-49DF-8B78-A333927C6585}" destId="{D3D76335-1CAA-47C6-A4FD-257A9BE128B9}" srcOrd="0" destOrd="0" presId="urn:microsoft.com/office/officeart/2005/8/layout/orgChart1"/>
    <dgm:cxn modelId="{B03F4963-920C-4846-9FB9-D419C2F41F3D}" type="presParOf" srcId="{D93A18C5-1820-4F19-83F4-C1F9F0CF592A}" destId="{057C80A8-D603-43C1-9052-61A4C05D5328}" srcOrd="0" destOrd="0" presId="urn:microsoft.com/office/officeart/2005/8/layout/orgChart1"/>
    <dgm:cxn modelId="{BBCAD8EC-FB2E-4B19-BB26-FCE55536ADF4}" type="presParOf" srcId="{057C80A8-D603-43C1-9052-61A4C05D5328}" destId="{F454BF02-C8A4-424E-BA05-8E538105B45F}" srcOrd="0" destOrd="0" presId="urn:microsoft.com/office/officeart/2005/8/layout/orgChart1"/>
    <dgm:cxn modelId="{E0B7D5B0-8BBF-4484-A153-3F2A75B2712B}" type="presParOf" srcId="{F454BF02-C8A4-424E-BA05-8E538105B45F}" destId="{4E971049-D4ED-4ABB-B4DE-7FF3F3479B9E}" srcOrd="0" destOrd="0" presId="urn:microsoft.com/office/officeart/2005/8/layout/orgChart1"/>
    <dgm:cxn modelId="{8AE608D4-85E7-4BF7-87DD-99DFB752A9EA}" type="presParOf" srcId="{F454BF02-C8A4-424E-BA05-8E538105B45F}" destId="{AB2325C3-A48E-4C7A-A733-029EC64AEA4C}" srcOrd="1" destOrd="0" presId="urn:microsoft.com/office/officeart/2005/8/layout/orgChart1"/>
    <dgm:cxn modelId="{5E08FFE0-F290-4DD1-A739-63B1881FCF70}" type="presParOf" srcId="{057C80A8-D603-43C1-9052-61A4C05D5328}" destId="{A8B21DA1-2F0E-44B9-8F19-181D581FD2EC}" srcOrd="1" destOrd="0" presId="urn:microsoft.com/office/officeart/2005/8/layout/orgChart1"/>
    <dgm:cxn modelId="{2E4C3E7A-DA5A-4033-B579-8E6DF4D88F4D}" type="presParOf" srcId="{A8B21DA1-2F0E-44B9-8F19-181D581FD2EC}" destId="{D21661D0-37DE-4256-857C-02AB99BC7A82}" srcOrd="0" destOrd="0" presId="urn:microsoft.com/office/officeart/2005/8/layout/orgChart1"/>
    <dgm:cxn modelId="{7FEBFC91-7463-4DBB-83E6-6EDCDA37FCC6}" type="presParOf" srcId="{A8B21DA1-2F0E-44B9-8F19-181D581FD2EC}" destId="{EE946002-DDDF-42D8-AA27-953FCBAD7BDD}" srcOrd="1" destOrd="0" presId="urn:microsoft.com/office/officeart/2005/8/layout/orgChart1"/>
    <dgm:cxn modelId="{4D9AFA4B-68EA-44DE-9FF4-40D73FFCC4D6}" type="presParOf" srcId="{EE946002-DDDF-42D8-AA27-953FCBAD7BDD}" destId="{3D0F75E2-9983-4AF2-B752-ABED54B33D1C}" srcOrd="0" destOrd="0" presId="urn:microsoft.com/office/officeart/2005/8/layout/orgChart1"/>
    <dgm:cxn modelId="{18ED4C38-AF32-4397-B8CE-329462F69EF1}" type="presParOf" srcId="{3D0F75E2-9983-4AF2-B752-ABED54B33D1C}" destId="{6C158A96-63D4-430B-8C57-481704DBE0FE}" srcOrd="0" destOrd="0" presId="urn:microsoft.com/office/officeart/2005/8/layout/orgChart1"/>
    <dgm:cxn modelId="{3C6C8304-4D24-4D72-8460-76583E4CA55E}" type="presParOf" srcId="{3D0F75E2-9983-4AF2-B752-ABED54B33D1C}" destId="{7978B6DD-1194-446C-A698-BF8FEA10BFB6}" srcOrd="1" destOrd="0" presId="urn:microsoft.com/office/officeart/2005/8/layout/orgChart1"/>
    <dgm:cxn modelId="{30FEE54A-FC82-4E1A-A00C-913F9C949575}" type="presParOf" srcId="{EE946002-DDDF-42D8-AA27-953FCBAD7BDD}" destId="{1E0EEC2A-2F4B-40CE-8596-DB2557EDAD40}" srcOrd="1" destOrd="0" presId="urn:microsoft.com/office/officeart/2005/8/layout/orgChart1"/>
    <dgm:cxn modelId="{E093AF7F-B551-4718-B842-FABCD3BB7A43}" type="presParOf" srcId="{1E0EEC2A-2F4B-40CE-8596-DB2557EDAD40}" destId="{A7B76B8D-E1D8-4FA6-939A-47A5DF6474A2}" srcOrd="0" destOrd="0" presId="urn:microsoft.com/office/officeart/2005/8/layout/orgChart1"/>
    <dgm:cxn modelId="{2E639910-E9A7-45D6-86BD-F93FDC6541C5}" type="presParOf" srcId="{1E0EEC2A-2F4B-40CE-8596-DB2557EDAD40}" destId="{6C71961C-F55B-48B3-91EC-349C3AB7AF87}" srcOrd="1" destOrd="0" presId="urn:microsoft.com/office/officeart/2005/8/layout/orgChart1"/>
    <dgm:cxn modelId="{B83212C6-D591-48B2-B2DF-E78C89887F67}" type="presParOf" srcId="{6C71961C-F55B-48B3-91EC-349C3AB7AF87}" destId="{5CEAE3E4-8387-4A27-93EC-9D9473BE143E}" srcOrd="0" destOrd="0" presId="urn:microsoft.com/office/officeart/2005/8/layout/orgChart1"/>
    <dgm:cxn modelId="{A6C629E7-1F16-4655-BEF7-8B4A9D334432}" type="presParOf" srcId="{5CEAE3E4-8387-4A27-93EC-9D9473BE143E}" destId="{D3D76335-1CAA-47C6-A4FD-257A9BE128B9}" srcOrd="0" destOrd="0" presId="urn:microsoft.com/office/officeart/2005/8/layout/orgChart1"/>
    <dgm:cxn modelId="{8ECDB870-5F85-45C9-AE47-3451D06C8406}" type="presParOf" srcId="{5CEAE3E4-8387-4A27-93EC-9D9473BE143E}" destId="{EA7F2936-A4EF-4E02-9BC4-2BE59C51A483}" srcOrd="1" destOrd="0" presId="urn:microsoft.com/office/officeart/2005/8/layout/orgChart1"/>
    <dgm:cxn modelId="{7CA1D70B-FA10-402B-AF9D-17E924310A7C}" type="presParOf" srcId="{6C71961C-F55B-48B3-91EC-349C3AB7AF87}" destId="{897945AD-6A07-49A5-8E0E-D1F6272E4C89}" srcOrd="1" destOrd="0" presId="urn:microsoft.com/office/officeart/2005/8/layout/orgChart1"/>
    <dgm:cxn modelId="{3C9D3C17-A643-44D7-9987-13913A863F27}" type="presParOf" srcId="{6C71961C-F55B-48B3-91EC-349C3AB7AF87}" destId="{7F1E2D09-29EB-48F9-A1E5-C3C07436F21E}" srcOrd="2" destOrd="0" presId="urn:microsoft.com/office/officeart/2005/8/layout/orgChart1"/>
    <dgm:cxn modelId="{FE5180C8-A5CC-49E0-A92E-AA2BD81CBD5A}" type="presParOf" srcId="{1E0EEC2A-2F4B-40CE-8596-DB2557EDAD40}" destId="{283CC4C4-B596-46DB-BBDC-24C586B2CB60}" srcOrd="2" destOrd="0" presId="urn:microsoft.com/office/officeart/2005/8/layout/orgChart1"/>
    <dgm:cxn modelId="{5242D024-63C5-40CF-BE7E-856BF8D9F367}" type="presParOf" srcId="{1E0EEC2A-2F4B-40CE-8596-DB2557EDAD40}" destId="{AF1C4E6C-8038-421B-B71A-DE988CF25A90}" srcOrd="3" destOrd="0" presId="urn:microsoft.com/office/officeart/2005/8/layout/orgChart1"/>
    <dgm:cxn modelId="{3469629E-B9CE-4A8C-BBF1-D6C8CAD68808}" type="presParOf" srcId="{AF1C4E6C-8038-421B-B71A-DE988CF25A90}" destId="{E6FDDD4E-2A7F-4062-B1EF-1C408105658F}" srcOrd="0" destOrd="0" presId="urn:microsoft.com/office/officeart/2005/8/layout/orgChart1"/>
    <dgm:cxn modelId="{B44ECAE9-A834-429A-B96B-DC0FC20F2E05}" type="presParOf" srcId="{E6FDDD4E-2A7F-4062-B1EF-1C408105658F}" destId="{78303E31-F099-4892-AD7B-9148EAAF93BA}" srcOrd="0" destOrd="0" presId="urn:microsoft.com/office/officeart/2005/8/layout/orgChart1"/>
    <dgm:cxn modelId="{BD6DCE68-EB94-40BA-A472-74ECBF9651C0}" type="presParOf" srcId="{E6FDDD4E-2A7F-4062-B1EF-1C408105658F}" destId="{07A8FEC2-C874-4D41-84E3-A5B42BE8C61A}" srcOrd="1" destOrd="0" presId="urn:microsoft.com/office/officeart/2005/8/layout/orgChart1"/>
    <dgm:cxn modelId="{7934FB9B-AAD1-4A25-9557-3B2687646444}" type="presParOf" srcId="{AF1C4E6C-8038-421B-B71A-DE988CF25A90}" destId="{6897185A-C3C1-408E-9024-FC1B7355301F}" srcOrd="1" destOrd="0" presId="urn:microsoft.com/office/officeart/2005/8/layout/orgChart1"/>
    <dgm:cxn modelId="{5D8AF691-8B94-4E61-B943-04A9D9BFECDF}" type="presParOf" srcId="{AF1C4E6C-8038-421B-B71A-DE988CF25A90}" destId="{8B2FF54C-AB6F-4ECA-A004-48C40AEBC332}" srcOrd="2" destOrd="0" presId="urn:microsoft.com/office/officeart/2005/8/layout/orgChart1"/>
    <dgm:cxn modelId="{83EB0898-3B27-4708-8819-485BE0BEEE9B}" type="presParOf" srcId="{1E0EEC2A-2F4B-40CE-8596-DB2557EDAD40}" destId="{42CD6125-6B43-4260-B94C-218A9A083B74}" srcOrd="4" destOrd="0" presId="urn:microsoft.com/office/officeart/2005/8/layout/orgChart1"/>
    <dgm:cxn modelId="{C4EFD3B9-4EFB-436C-AA65-FC0BE4BBB0C1}" type="presParOf" srcId="{1E0EEC2A-2F4B-40CE-8596-DB2557EDAD40}" destId="{3C3BFC4D-296F-48BA-8467-8AE0EAF2C812}" srcOrd="5" destOrd="0" presId="urn:microsoft.com/office/officeart/2005/8/layout/orgChart1"/>
    <dgm:cxn modelId="{10265260-158A-4637-A69D-1CB641231E9B}" type="presParOf" srcId="{3C3BFC4D-296F-48BA-8467-8AE0EAF2C812}" destId="{4EAC66E6-1EA9-4328-824F-0D56CCB4B132}" srcOrd="0" destOrd="0" presId="urn:microsoft.com/office/officeart/2005/8/layout/orgChart1"/>
    <dgm:cxn modelId="{CB345A24-65CB-4A17-9AC1-8907AB893249}" type="presParOf" srcId="{4EAC66E6-1EA9-4328-824F-0D56CCB4B132}" destId="{7FBA74E3-BE94-4C9F-8273-9AC88724E642}" srcOrd="0" destOrd="0" presId="urn:microsoft.com/office/officeart/2005/8/layout/orgChart1"/>
    <dgm:cxn modelId="{A94EAAEE-63AC-464A-A8E4-B481AF7D1B9A}" type="presParOf" srcId="{4EAC66E6-1EA9-4328-824F-0D56CCB4B132}" destId="{D92DD49B-F384-4629-9FF9-32051EB8D5F0}" srcOrd="1" destOrd="0" presId="urn:microsoft.com/office/officeart/2005/8/layout/orgChart1"/>
    <dgm:cxn modelId="{4893CEE0-5408-40B8-A748-CCA87F78579E}" type="presParOf" srcId="{3C3BFC4D-296F-48BA-8467-8AE0EAF2C812}" destId="{EC1DD21A-A1DE-4372-9E7F-748C874451D9}" srcOrd="1" destOrd="0" presId="urn:microsoft.com/office/officeart/2005/8/layout/orgChart1"/>
    <dgm:cxn modelId="{6EBE5A04-5358-43AE-96BA-1D43CD5B6E30}" type="presParOf" srcId="{3C3BFC4D-296F-48BA-8467-8AE0EAF2C812}" destId="{A544D0CF-46E9-45C8-8D64-BC77251CFD2B}" srcOrd="2" destOrd="0" presId="urn:microsoft.com/office/officeart/2005/8/layout/orgChart1"/>
    <dgm:cxn modelId="{60E2FECA-13D9-4197-BF82-6EF3978C116E}" type="presParOf" srcId="{1E0EEC2A-2F4B-40CE-8596-DB2557EDAD40}" destId="{14EB4D31-C2BC-4B33-9272-DCD74616A2ED}" srcOrd="6" destOrd="0" presId="urn:microsoft.com/office/officeart/2005/8/layout/orgChart1"/>
    <dgm:cxn modelId="{7E5A7234-7329-4BCB-A965-9C50B03612A8}" type="presParOf" srcId="{1E0EEC2A-2F4B-40CE-8596-DB2557EDAD40}" destId="{20217E30-3EB4-4FFE-AA2C-740BEC459987}" srcOrd="7" destOrd="0" presId="urn:microsoft.com/office/officeart/2005/8/layout/orgChart1"/>
    <dgm:cxn modelId="{0160CF77-CE67-4CB8-88F8-C43128A03C86}" type="presParOf" srcId="{20217E30-3EB4-4FFE-AA2C-740BEC459987}" destId="{7A0C829A-17E3-48F6-A6AB-519790E8AB99}" srcOrd="0" destOrd="0" presId="urn:microsoft.com/office/officeart/2005/8/layout/orgChart1"/>
    <dgm:cxn modelId="{29C81146-3B7A-46B3-990A-F7D059C1BD7F}" type="presParOf" srcId="{7A0C829A-17E3-48F6-A6AB-519790E8AB99}" destId="{557B1603-1A45-411D-8594-6D76BC955781}" srcOrd="0" destOrd="0" presId="urn:microsoft.com/office/officeart/2005/8/layout/orgChart1"/>
    <dgm:cxn modelId="{421D19F2-C99E-4313-B3C6-8982B8D77D7B}" type="presParOf" srcId="{7A0C829A-17E3-48F6-A6AB-519790E8AB99}" destId="{DE172ADD-A3C5-429D-AB79-6517F7D17379}" srcOrd="1" destOrd="0" presId="urn:microsoft.com/office/officeart/2005/8/layout/orgChart1"/>
    <dgm:cxn modelId="{9B2BCA14-1192-44FA-B6ED-E605EFBDB769}" type="presParOf" srcId="{20217E30-3EB4-4FFE-AA2C-740BEC459987}" destId="{A7541FC4-42B7-4635-9394-21D039F06078}" srcOrd="1" destOrd="0" presId="urn:microsoft.com/office/officeart/2005/8/layout/orgChart1"/>
    <dgm:cxn modelId="{B807FC82-1EF5-4751-AF97-C96779F9F344}" type="presParOf" srcId="{20217E30-3EB4-4FFE-AA2C-740BEC459987}" destId="{05F6432E-6103-4466-A779-AB8856E8C166}" srcOrd="2" destOrd="0" presId="urn:microsoft.com/office/officeart/2005/8/layout/orgChart1"/>
    <dgm:cxn modelId="{7321836D-53BC-47DF-A57C-A84BD125243F}" type="presParOf" srcId="{1E0EEC2A-2F4B-40CE-8596-DB2557EDAD40}" destId="{A35C5747-98A8-4789-9EE8-E874C033E597}" srcOrd="8" destOrd="0" presId="urn:microsoft.com/office/officeart/2005/8/layout/orgChart1"/>
    <dgm:cxn modelId="{C507F2D6-4568-4946-8226-E1FC88FA3446}" type="presParOf" srcId="{1E0EEC2A-2F4B-40CE-8596-DB2557EDAD40}" destId="{A044164F-C6D2-4CFC-9AA2-B8087C0588F4}" srcOrd="9" destOrd="0" presId="urn:microsoft.com/office/officeart/2005/8/layout/orgChart1"/>
    <dgm:cxn modelId="{C475BCF0-D487-4260-81F6-ACB68A755384}" type="presParOf" srcId="{A044164F-C6D2-4CFC-9AA2-B8087C0588F4}" destId="{BEF6B496-7042-48C1-BE77-5D0F923A10E9}" srcOrd="0" destOrd="0" presId="urn:microsoft.com/office/officeart/2005/8/layout/orgChart1"/>
    <dgm:cxn modelId="{47BF3885-599B-4DF5-8B62-EA80DDEFD636}" type="presParOf" srcId="{BEF6B496-7042-48C1-BE77-5D0F923A10E9}" destId="{5BD0C58E-2E42-46EC-A4B7-6E72A55734D8}" srcOrd="0" destOrd="0" presId="urn:microsoft.com/office/officeart/2005/8/layout/orgChart1"/>
    <dgm:cxn modelId="{B25D8DC8-D558-48C4-B05A-6FAEB85325DD}" type="presParOf" srcId="{BEF6B496-7042-48C1-BE77-5D0F923A10E9}" destId="{F5352A0E-6A78-4070-A3AF-CBDA74A7172C}" srcOrd="1" destOrd="0" presId="urn:microsoft.com/office/officeart/2005/8/layout/orgChart1"/>
    <dgm:cxn modelId="{6A53AD16-0A08-46B4-BB98-6204B8A2A798}" type="presParOf" srcId="{A044164F-C6D2-4CFC-9AA2-B8087C0588F4}" destId="{C59DE3AD-FC27-4D1F-8ADC-A34AED9CA8A1}" srcOrd="1" destOrd="0" presId="urn:microsoft.com/office/officeart/2005/8/layout/orgChart1"/>
    <dgm:cxn modelId="{5C600A7B-2CA3-4522-BB58-CF0D966CD0B5}" type="presParOf" srcId="{A044164F-C6D2-4CFC-9AA2-B8087C0588F4}" destId="{E304A5F5-39ED-4735-BD1F-7EEFFB08C07D}" srcOrd="2" destOrd="0" presId="urn:microsoft.com/office/officeart/2005/8/layout/orgChart1"/>
    <dgm:cxn modelId="{02203A2A-90B5-40EC-9A33-A6CC619F9B3E}" type="presParOf" srcId="{1E0EEC2A-2F4B-40CE-8596-DB2557EDAD40}" destId="{8568BE02-C5C3-481E-A22C-05E8B6C404E8}" srcOrd="10" destOrd="0" presId="urn:microsoft.com/office/officeart/2005/8/layout/orgChart1"/>
    <dgm:cxn modelId="{C7F885EA-9343-44C9-9A6B-438E1D88DE69}" type="presParOf" srcId="{1E0EEC2A-2F4B-40CE-8596-DB2557EDAD40}" destId="{BB05591A-8966-49C3-9876-265303BDC80F}" srcOrd="11" destOrd="0" presId="urn:microsoft.com/office/officeart/2005/8/layout/orgChart1"/>
    <dgm:cxn modelId="{81F2E563-CE14-4B98-8D9F-5B6D5C0CBBF0}" type="presParOf" srcId="{BB05591A-8966-49C3-9876-265303BDC80F}" destId="{5D6BAAF2-F9D9-4532-885B-55FA9F3446AF}" srcOrd="0" destOrd="0" presId="urn:microsoft.com/office/officeart/2005/8/layout/orgChart1"/>
    <dgm:cxn modelId="{02D88720-A526-480B-9DFE-D3BE80BA954D}" type="presParOf" srcId="{5D6BAAF2-F9D9-4532-885B-55FA9F3446AF}" destId="{B320AFA6-4E4C-4591-8FC3-D88D2A4B59F6}" srcOrd="0" destOrd="0" presId="urn:microsoft.com/office/officeart/2005/8/layout/orgChart1"/>
    <dgm:cxn modelId="{8EDA5EF1-FC7F-45F6-834A-C3325758549E}" type="presParOf" srcId="{5D6BAAF2-F9D9-4532-885B-55FA9F3446AF}" destId="{25E8163D-DF75-47F9-9243-D36B1053E108}" srcOrd="1" destOrd="0" presId="urn:microsoft.com/office/officeart/2005/8/layout/orgChart1"/>
    <dgm:cxn modelId="{4D95FFF2-1369-4A15-8D78-56CF7D2E7A69}" type="presParOf" srcId="{BB05591A-8966-49C3-9876-265303BDC80F}" destId="{3B0929BB-83CC-4048-99AF-65B7BDBD6991}" srcOrd="1" destOrd="0" presId="urn:microsoft.com/office/officeart/2005/8/layout/orgChart1"/>
    <dgm:cxn modelId="{E6D7C37F-5740-46AA-9B6F-85FF1E3968A1}" type="presParOf" srcId="{BB05591A-8966-49C3-9876-265303BDC80F}" destId="{D77E979A-36EF-49C8-9172-BE2F04B4D295}" srcOrd="2" destOrd="0" presId="urn:microsoft.com/office/officeart/2005/8/layout/orgChart1"/>
    <dgm:cxn modelId="{30345845-7343-4D94-A3CD-089D6F115AFD}" type="presParOf" srcId="{1E0EEC2A-2F4B-40CE-8596-DB2557EDAD40}" destId="{AA565F48-F95A-4FB3-A010-767B0E9DB0AA}" srcOrd="12" destOrd="0" presId="urn:microsoft.com/office/officeart/2005/8/layout/orgChart1"/>
    <dgm:cxn modelId="{62D8A397-50E6-49AB-811D-879F00E50B24}" type="presParOf" srcId="{1E0EEC2A-2F4B-40CE-8596-DB2557EDAD40}" destId="{24F87AEC-AB42-44E8-BC77-F5892571DB6B}" srcOrd="13" destOrd="0" presId="urn:microsoft.com/office/officeart/2005/8/layout/orgChart1"/>
    <dgm:cxn modelId="{3A223B35-55AF-4286-A17D-5EC1BDE42B30}" type="presParOf" srcId="{24F87AEC-AB42-44E8-BC77-F5892571DB6B}" destId="{A5810827-5F38-4845-897E-B60630AFEC7A}" srcOrd="0" destOrd="0" presId="urn:microsoft.com/office/officeart/2005/8/layout/orgChart1"/>
    <dgm:cxn modelId="{F5206493-5CBC-455A-A046-95A2C04555E4}" type="presParOf" srcId="{A5810827-5F38-4845-897E-B60630AFEC7A}" destId="{1F28DA90-B52F-4A67-9342-CACE11D4AFA3}" srcOrd="0" destOrd="0" presId="urn:microsoft.com/office/officeart/2005/8/layout/orgChart1"/>
    <dgm:cxn modelId="{95547728-C464-4AB6-81C5-EABDBD0906AD}" type="presParOf" srcId="{A5810827-5F38-4845-897E-B60630AFEC7A}" destId="{4CC0390E-958A-403F-A62C-5BCD6C00D019}" srcOrd="1" destOrd="0" presId="urn:microsoft.com/office/officeart/2005/8/layout/orgChart1"/>
    <dgm:cxn modelId="{545452E3-5121-470C-9904-8FA8AF5D5E1B}" type="presParOf" srcId="{24F87AEC-AB42-44E8-BC77-F5892571DB6B}" destId="{630A60E5-147E-4FD9-9A09-86D882BBBC2B}" srcOrd="1" destOrd="0" presId="urn:microsoft.com/office/officeart/2005/8/layout/orgChart1"/>
    <dgm:cxn modelId="{FFD2B070-BF95-4C5C-A151-B467AEA9C0B8}" type="presParOf" srcId="{24F87AEC-AB42-44E8-BC77-F5892571DB6B}" destId="{1CC70836-BA71-4639-80D2-9BEA58076EE2}" srcOrd="2" destOrd="0" presId="urn:microsoft.com/office/officeart/2005/8/layout/orgChart1"/>
    <dgm:cxn modelId="{5285864A-0686-442B-AE54-154FC3FF5837}" type="presParOf" srcId="{1E0EEC2A-2F4B-40CE-8596-DB2557EDAD40}" destId="{2F1CD41F-69E7-4B09-BDA2-E4FFC013A32A}" srcOrd="14" destOrd="0" presId="urn:microsoft.com/office/officeart/2005/8/layout/orgChart1"/>
    <dgm:cxn modelId="{9262484C-6D6B-44AD-81E3-8F509795557A}" type="presParOf" srcId="{1E0EEC2A-2F4B-40CE-8596-DB2557EDAD40}" destId="{A3F64890-8927-40FA-90AE-60BEBE9C52F5}" srcOrd="15" destOrd="0" presId="urn:microsoft.com/office/officeart/2005/8/layout/orgChart1"/>
    <dgm:cxn modelId="{47493003-41CD-48BC-AD71-5E296DE7ED58}" type="presParOf" srcId="{A3F64890-8927-40FA-90AE-60BEBE9C52F5}" destId="{87120026-FD7F-483A-9CE5-6894B37671F2}" srcOrd="0" destOrd="0" presId="urn:microsoft.com/office/officeart/2005/8/layout/orgChart1"/>
    <dgm:cxn modelId="{1B0F3323-8B06-4A75-9873-161E7E8BFDA6}" type="presParOf" srcId="{87120026-FD7F-483A-9CE5-6894B37671F2}" destId="{8A2D4A3C-E940-429A-9107-6548A86BF336}" srcOrd="0" destOrd="0" presId="urn:microsoft.com/office/officeart/2005/8/layout/orgChart1"/>
    <dgm:cxn modelId="{60224A5E-F851-4D95-AF99-33D29DB64F13}" type="presParOf" srcId="{87120026-FD7F-483A-9CE5-6894B37671F2}" destId="{F1E293D6-474D-499B-BE3C-4CA1F75C7BB7}" srcOrd="1" destOrd="0" presId="urn:microsoft.com/office/officeart/2005/8/layout/orgChart1"/>
    <dgm:cxn modelId="{0FAD7D39-2988-4C46-8DCA-DFD4F9A6F9CB}" type="presParOf" srcId="{A3F64890-8927-40FA-90AE-60BEBE9C52F5}" destId="{54552268-E7A2-4AC6-B5E2-8100BB03C289}" srcOrd="1" destOrd="0" presId="urn:microsoft.com/office/officeart/2005/8/layout/orgChart1"/>
    <dgm:cxn modelId="{187397F3-D5F9-43E1-98EC-F9262808603D}" type="presParOf" srcId="{A3F64890-8927-40FA-90AE-60BEBE9C52F5}" destId="{59B9F5DE-2878-4DEA-BD4C-D144BC228D27}" srcOrd="2" destOrd="0" presId="urn:microsoft.com/office/officeart/2005/8/layout/orgChart1"/>
    <dgm:cxn modelId="{50D0B277-D7AE-4CEC-A09E-9AF5776342A2}" type="presParOf" srcId="{1E0EEC2A-2F4B-40CE-8596-DB2557EDAD40}" destId="{79F85BCF-F4D2-4F82-B484-60F77C507FD8}" srcOrd="16" destOrd="0" presId="urn:microsoft.com/office/officeart/2005/8/layout/orgChart1"/>
    <dgm:cxn modelId="{F43058E5-104F-4B63-A79C-0DB27F3561D6}" type="presParOf" srcId="{1E0EEC2A-2F4B-40CE-8596-DB2557EDAD40}" destId="{D2553F10-CCC6-4556-877A-55D77370FC6C}" srcOrd="17" destOrd="0" presId="urn:microsoft.com/office/officeart/2005/8/layout/orgChart1"/>
    <dgm:cxn modelId="{636DFC75-326D-4F65-A2FF-48A79782D0DB}" type="presParOf" srcId="{D2553F10-CCC6-4556-877A-55D77370FC6C}" destId="{043481B1-2879-4B1C-8D8E-02A3172F0060}" srcOrd="0" destOrd="0" presId="urn:microsoft.com/office/officeart/2005/8/layout/orgChart1"/>
    <dgm:cxn modelId="{9F0F4171-0E07-4B62-B23D-4A81BA3C79CD}" type="presParOf" srcId="{043481B1-2879-4B1C-8D8E-02A3172F0060}" destId="{44AD686D-2C9C-4CC5-B3D4-7EBD73970691}" srcOrd="0" destOrd="0" presId="urn:microsoft.com/office/officeart/2005/8/layout/orgChart1"/>
    <dgm:cxn modelId="{EDA55984-0A7E-407E-A259-488C7307E6C7}" type="presParOf" srcId="{043481B1-2879-4B1C-8D8E-02A3172F0060}" destId="{6FDE7F4F-D32F-4E5B-88B2-1DB5A1623055}" srcOrd="1" destOrd="0" presId="urn:microsoft.com/office/officeart/2005/8/layout/orgChart1"/>
    <dgm:cxn modelId="{960A3B65-810A-4AF6-87F5-86640C08913E}" type="presParOf" srcId="{D2553F10-CCC6-4556-877A-55D77370FC6C}" destId="{1DA6AC21-F689-4C25-9D63-DB0C3B022121}" srcOrd="1" destOrd="0" presId="urn:microsoft.com/office/officeart/2005/8/layout/orgChart1"/>
    <dgm:cxn modelId="{9ADC8213-6739-4E29-AE9E-3DCC6DABDD97}" type="presParOf" srcId="{D2553F10-CCC6-4556-877A-55D77370FC6C}" destId="{7F730AF4-DF9B-4A4E-B058-566ACEEEF588}" srcOrd="2" destOrd="0" presId="urn:microsoft.com/office/officeart/2005/8/layout/orgChart1"/>
    <dgm:cxn modelId="{3F25FEF4-5634-4C87-8FD3-79DE76B26682}" type="presParOf" srcId="{EE946002-DDDF-42D8-AA27-953FCBAD7BDD}" destId="{ACF6799F-D45F-43A4-A633-455570893276}" srcOrd="2" destOrd="0" presId="urn:microsoft.com/office/officeart/2005/8/layout/orgChart1"/>
    <dgm:cxn modelId="{5B987E32-7CCF-4ABE-AE2F-77E92249D658}" type="presParOf" srcId="{A8B21DA1-2F0E-44B9-8F19-181D581FD2EC}" destId="{C4450E02-332D-420F-AE33-A6D42AF302CF}" srcOrd="2" destOrd="0" presId="urn:microsoft.com/office/officeart/2005/8/layout/orgChart1"/>
    <dgm:cxn modelId="{4525F9DD-C244-42B5-BE8C-EA75F6290CCB}" type="presParOf" srcId="{A8B21DA1-2F0E-44B9-8F19-181D581FD2EC}" destId="{E60BCB79-A212-4BBD-BD11-0DF3D1C89CAA}" srcOrd="3" destOrd="0" presId="urn:microsoft.com/office/officeart/2005/8/layout/orgChart1"/>
    <dgm:cxn modelId="{5440FE0C-5D5C-4BE2-8F3E-BE20EE96C270}" type="presParOf" srcId="{E60BCB79-A212-4BBD-BD11-0DF3D1C89CAA}" destId="{2DE35A13-F23C-4662-BAD4-C9CE3063B5DD}" srcOrd="0" destOrd="0" presId="urn:microsoft.com/office/officeart/2005/8/layout/orgChart1"/>
    <dgm:cxn modelId="{BBB5CC2E-9D25-412A-8DEB-665C444AA62D}" type="presParOf" srcId="{2DE35A13-F23C-4662-BAD4-C9CE3063B5DD}" destId="{C3D7BEA3-B51B-436C-86BB-F9CABA00633A}" srcOrd="0" destOrd="0" presId="urn:microsoft.com/office/officeart/2005/8/layout/orgChart1"/>
    <dgm:cxn modelId="{45E78E10-0866-423B-8394-2FCF58797B21}" type="presParOf" srcId="{2DE35A13-F23C-4662-BAD4-C9CE3063B5DD}" destId="{8F2D9AD9-75CF-4F9D-AF96-3EE905936167}" srcOrd="1" destOrd="0" presId="urn:microsoft.com/office/officeart/2005/8/layout/orgChart1"/>
    <dgm:cxn modelId="{82B01AB5-0A77-40C2-A21D-D2ADEF30714B}" type="presParOf" srcId="{E60BCB79-A212-4BBD-BD11-0DF3D1C89CAA}" destId="{F0B2EA15-C442-4ACD-85D6-1F637CF72B48}" srcOrd="1" destOrd="0" presId="urn:microsoft.com/office/officeart/2005/8/layout/orgChart1"/>
    <dgm:cxn modelId="{CFFDC849-7292-41F9-A9BF-B6C6455272E0}" type="presParOf" srcId="{F0B2EA15-C442-4ACD-85D6-1F637CF72B48}" destId="{CB2F5DE6-92EA-42BC-B5A1-395CC982F39C}" srcOrd="0" destOrd="0" presId="urn:microsoft.com/office/officeart/2005/8/layout/orgChart1"/>
    <dgm:cxn modelId="{EEF3A79D-C4D0-4006-9699-B4AA7585D137}" type="presParOf" srcId="{F0B2EA15-C442-4ACD-85D6-1F637CF72B48}" destId="{E726946E-C7BC-4D91-A02F-25BA02365E85}" srcOrd="1" destOrd="0" presId="urn:microsoft.com/office/officeart/2005/8/layout/orgChart1"/>
    <dgm:cxn modelId="{00612039-59CE-4577-902A-D59FFB45BB95}" type="presParOf" srcId="{E726946E-C7BC-4D91-A02F-25BA02365E85}" destId="{E7D656AF-2BB8-4365-AC51-AC53B58FE5C3}" srcOrd="0" destOrd="0" presId="urn:microsoft.com/office/officeart/2005/8/layout/orgChart1"/>
    <dgm:cxn modelId="{7639BC7B-0A8E-4107-8B1B-F9C49A2E4443}" type="presParOf" srcId="{E7D656AF-2BB8-4365-AC51-AC53B58FE5C3}" destId="{9124D761-F4C9-4726-A218-D9F5D1DBEF58}" srcOrd="0" destOrd="0" presId="urn:microsoft.com/office/officeart/2005/8/layout/orgChart1"/>
    <dgm:cxn modelId="{2B096B02-94A2-458B-A82D-CB29A170A03E}" type="presParOf" srcId="{E7D656AF-2BB8-4365-AC51-AC53B58FE5C3}" destId="{55901D22-9288-4FF3-8394-F4AAE09DC956}" srcOrd="1" destOrd="0" presId="urn:microsoft.com/office/officeart/2005/8/layout/orgChart1"/>
    <dgm:cxn modelId="{3D02A515-39C7-4782-91D7-68E9CE256870}" type="presParOf" srcId="{E726946E-C7BC-4D91-A02F-25BA02365E85}" destId="{67459E27-20F8-49AC-96D9-C7DAC1F0E44D}" srcOrd="1" destOrd="0" presId="urn:microsoft.com/office/officeart/2005/8/layout/orgChart1"/>
    <dgm:cxn modelId="{4072FF27-272B-4A8E-A132-F8C344924666}" type="presParOf" srcId="{E726946E-C7BC-4D91-A02F-25BA02365E85}" destId="{70FABF6A-422A-4A61-8971-FDD2A28C5469}" srcOrd="2" destOrd="0" presId="urn:microsoft.com/office/officeart/2005/8/layout/orgChart1"/>
    <dgm:cxn modelId="{33DF5A99-FC10-4F8A-89A0-C921267B2C50}" type="presParOf" srcId="{F0B2EA15-C442-4ACD-85D6-1F637CF72B48}" destId="{99435290-3B34-44D1-A3BD-8EB735A40E35}" srcOrd="2" destOrd="0" presId="urn:microsoft.com/office/officeart/2005/8/layout/orgChart1"/>
    <dgm:cxn modelId="{24388FEB-7251-4933-936F-17F0745CA1B6}" type="presParOf" srcId="{F0B2EA15-C442-4ACD-85D6-1F637CF72B48}" destId="{95604842-D34A-4B88-894C-9B1E2F58F6F5}" srcOrd="3" destOrd="0" presId="urn:microsoft.com/office/officeart/2005/8/layout/orgChart1"/>
    <dgm:cxn modelId="{B0DBF3F6-6BAB-4333-9861-94D239B09936}" type="presParOf" srcId="{95604842-D34A-4B88-894C-9B1E2F58F6F5}" destId="{313B50E2-1FE2-49C7-B49B-9FDD2364B011}" srcOrd="0" destOrd="0" presId="urn:microsoft.com/office/officeart/2005/8/layout/orgChart1"/>
    <dgm:cxn modelId="{3A72CEC4-2898-4B94-9DCA-E41191F00334}" type="presParOf" srcId="{313B50E2-1FE2-49C7-B49B-9FDD2364B011}" destId="{C2A0DE12-9CED-41B4-A13C-E1252B4E11C3}" srcOrd="0" destOrd="0" presId="urn:microsoft.com/office/officeart/2005/8/layout/orgChart1"/>
    <dgm:cxn modelId="{F9AC6F65-92DF-4C66-BFD9-AFF06067F565}" type="presParOf" srcId="{313B50E2-1FE2-49C7-B49B-9FDD2364B011}" destId="{2C155F92-D710-4E3E-B960-260D22780082}" srcOrd="1" destOrd="0" presId="urn:microsoft.com/office/officeart/2005/8/layout/orgChart1"/>
    <dgm:cxn modelId="{178017A7-16EE-4C74-93D1-2ECFB15360D8}" type="presParOf" srcId="{95604842-D34A-4B88-894C-9B1E2F58F6F5}" destId="{686A47CD-7E5E-4FB3-B5CB-FE8D611329D4}" srcOrd="1" destOrd="0" presId="urn:microsoft.com/office/officeart/2005/8/layout/orgChart1"/>
    <dgm:cxn modelId="{9F661C33-50A6-4ACA-B72B-2FD938DEA888}" type="presParOf" srcId="{95604842-D34A-4B88-894C-9B1E2F58F6F5}" destId="{5F08E972-35A9-4DD7-A7E0-5B002DEAE240}" srcOrd="2" destOrd="0" presId="urn:microsoft.com/office/officeart/2005/8/layout/orgChart1"/>
    <dgm:cxn modelId="{59E8CE2B-AE86-4886-92D4-2C694B333C6A}" type="presParOf" srcId="{F0B2EA15-C442-4ACD-85D6-1F637CF72B48}" destId="{E8A36C75-CE94-4471-B242-E0CA385AB639}" srcOrd="4" destOrd="0" presId="urn:microsoft.com/office/officeart/2005/8/layout/orgChart1"/>
    <dgm:cxn modelId="{3395B0ED-C479-47D5-9711-693DED1FC552}" type="presParOf" srcId="{F0B2EA15-C442-4ACD-85D6-1F637CF72B48}" destId="{240E827E-FC75-423B-8150-66C4BC41942C}" srcOrd="5" destOrd="0" presId="urn:microsoft.com/office/officeart/2005/8/layout/orgChart1"/>
    <dgm:cxn modelId="{F7207552-1E58-4C73-AB6F-E938A782D478}" type="presParOf" srcId="{240E827E-FC75-423B-8150-66C4BC41942C}" destId="{EDFAE781-C5C7-465A-AF1E-2AA0FC43622B}" srcOrd="0" destOrd="0" presId="urn:microsoft.com/office/officeart/2005/8/layout/orgChart1"/>
    <dgm:cxn modelId="{7E6B8673-2C0E-4697-9524-546301C7092A}" type="presParOf" srcId="{EDFAE781-C5C7-465A-AF1E-2AA0FC43622B}" destId="{A4C30DE8-68AA-4BDA-B889-0CFD490FD3C5}" srcOrd="0" destOrd="0" presId="urn:microsoft.com/office/officeart/2005/8/layout/orgChart1"/>
    <dgm:cxn modelId="{40C5C262-AA17-43D4-937C-E77E0221FB1D}" type="presParOf" srcId="{EDFAE781-C5C7-465A-AF1E-2AA0FC43622B}" destId="{978423CB-4591-4C30-B03E-FBA68207EB61}" srcOrd="1" destOrd="0" presId="urn:microsoft.com/office/officeart/2005/8/layout/orgChart1"/>
    <dgm:cxn modelId="{C5D43F23-CDC4-4770-82D9-5A532B510E61}" type="presParOf" srcId="{240E827E-FC75-423B-8150-66C4BC41942C}" destId="{AAD0ED82-9A3E-41B1-A60D-EF31C524DA67}" srcOrd="1" destOrd="0" presId="urn:microsoft.com/office/officeart/2005/8/layout/orgChart1"/>
    <dgm:cxn modelId="{8A6D9C7A-991F-4296-8D19-72D4F4F926E9}" type="presParOf" srcId="{240E827E-FC75-423B-8150-66C4BC41942C}" destId="{5CFA1380-A9C3-431B-8748-212AB2D77C6A}" srcOrd="2" destOrd="0" presId="urn:microsoft.com/office/officeart/2005/8/layout/orgChart1"/>
    <dgm:cxn modelId="{BB9EB1C9-2AD3-4015-B559-FF3B7C80B5A0}" type="presParOf" srcId="{F0B2EA15-C442-4ACD-85D6-1F637CF72B48}" destId="{74D00043-C4EF-4C0D-827E-39167A87A06D}" srcOrd="6" destOrd="0" presId="urn:microsoft.com/office/officeart/2005/8/layout/orgChart1"/>
    <dgm:cxn modelId="{6ABA3733-3C32-4790-8607-F4A2D9C7B4CD}" type="presParOf" srcId="{F0B2EA15-C442-4ACD-85D6-1F637CF72B48}" destId="{139992C1-A9CE-4747-95A8-0E2C310A7876}" srcOrd="7" destOrd="0" presId="urn:microsoft.com/office/officeart/2005/8/layout/orgChart1"/>
    <dgm:cxn modelId="{D1E3ABFD-B1BD-4A4B-A0B1-53CBB51EAB1D}" type="presParOf" srcId="{139992C1-A9CE-4747-95A8-0E2C310A7876}" destId="{3B16FD3D-90C6-4990-B3B4-EC3AA0DD6116}" srcOrd="0" destOrd="0" presId="urn:microsoft.com/office/officeart/2005/8/layout/orgChart1"/>
    <dgm:cxn modelId="{B74C457C-C632-44D1-B8AB-538D5C6BF0AD}" type="presParOf" srcId="{3B16FD3D-90C6-4990-B3B4-EC3AA0DD6116}" destId="{604BE081-B7E0-445C-8030-AA2D2EC5765E}" srcOrd="0" destOrd="0" presId="urn:microsoft.com/office/officeart/2005/8/layout/orgChart1"/>
    <dgm:cxn modelId="{117A6BFE-9986-49FB-BEE6-0C16D203CD0D}" type="presParOf" srcId="{3B16FD3D-90C6-4990-B3B4-EC3AA0DD6116}" destId="{D6C43C21-B2B6-475E-B734-D11E3D035CB1}" srcOrd="1" destOrd="0" presId="urn:microsoft.com/office/officeart/2005/8/layout/orgChart1"/>
    <dgm:cxn modelId="{C18AA5C8-C729-456D-B84D-27641DA208DC}" type="presParOf" srcId="{139992C1-A9CE-4747-95A8-0E2C310A7876}" destId="{40B86115-E8FA-433B-9E58-9A0583F3AEA8}" srcOrd="1" destOrd="0" presId="urn:microsoft.com/office/officeart/2005/8/layout/orgChart1"/>
    <dgm:cxn modelId="{4DA0A291-A4B9-4BE4-82F6-A4F5B82E3545}" type="presParOf" srcId="{139992C1-A9CE-4747-95A8-0E2C310A7876}" destId="{D6673A88-0495-401A-9142-C873B4DAAF37}" srcOrd="2" destOrd="0" presId="urn:microsoft.com/office/officeart/2005/8/layout/orgChart1"/>
    <dgm:cxn modelId="{71274C18-8237-4EF0-889E-AFEFAB041953}" type="presParOf" srcId="{E60BCB79-A212-4BBD-BD11-0DF3D1C89CAA}" destId="{7266C59B-CA42-4A71-9003-C7C3BDA8B857}" srcOrd="2" destOrd="0" presId="urn:microsoft.com/office/officeart/2005/8/layout/orgChart1"/>
    <dgm:cxn modelId="{88D84C80-0FD0-45B4-9935-E838C373A43D}" type="presParOf" srcId="{A8B21DA1-2F0E-44B9-8F19-181D581FD2EC}" destId="{C18C8073-C7D8-4127-9952-3DA37DE6B06C}" srcOrd="4" destOrd="0" presId="urn:microsoft.com/office/officeart/2005/8/layout/orgChart1"/>
    <dgm:cxn modelId="{982A9394-CF9B-4EE5-8DAB-77F7A6C1EEC2}" type="presParOf" srcId="{A8B21DA1-2F0E-44B9-8F19-181D581FD2EC}" destId="{F58FA74E-DD93-4C08-A5D5-AA340D21BB89}" srcOrd="5" destOrd="0" presId="urn:microsoft.com/office/officeart/2005/8/layout/orgChart1"/>
    <dgm:cxn modelId="{C992CBD0-2A88-4C77-AEF1-C426B3A7240B}" type="presParOf" srcId="{F58FA74E-DD93-4C08-A5D5-AA340D21BB89}" destId="{B351D21E-2D3F-4F32-9FCB-14682D461034}" srcOrd="0" destOrd="0" presId="urn:microsoft.com/office/officeart/2005/8/layout/orgChart1"/>
    <dgm:cxn modelId="{47BBB0F5-85C8-4806-BF16-9FD820E3A220}" type="presParOf" srcId="{B351D21E-2D3F-4F32-9FCB-14682D461034}" destId="{3AF25D04-993E-4F57-84E2-B092BD32AF21}" srcOrd="0" destOrd="0" presId="urn:microsoft.com/office/officeart/2005/8/layout/orgChart1"/>
    <dgm:cxn modelId="{190624A4-6AAB-4C9E-9AA0-243B619116C0}" type="presParOf" srcId="{B351D21E-2D3F-4F32-9FCB-14682D461034}" destId="{F13DD1DD-0CA3-468B-97C0-A38E4F2BEC0B}" srcOrd="1" destOrd="0" presId="urn:microsoft.com/office/officeart/2005/8/layout/orgChart1"/>
    <dgm:cxn modelId="{B19A0CF2-6CDC-43E6-AE5E-C2EE87EAC7E2}" type="presParOf" srcId="{F58FA74E-DD93-4C08-A5D5-AA340D21BB89}" destId="{C6462631-4D6E-4DA9-B510-B5326AC1584C}" srcOrd="1" destOrd="0" presId="urn:microsoft.com/office/officeart/2005/8/layout/orgChart1"/>
    <dgm:cxn modelId="{3F99104F-AF1E-4DDF-9763-12F3DE45BCE2}" type="presParOf" srcId="{F58FA74E-DD93-4C08-A5D5-AA340D21BB89}" destId="{3F905BF0-AA76-4840-AB37-EE2EE3471BE8}" srcOrd="2" destOrd="0" presId="urn:microsoft.com/office/officeart/2005/8/layout/orgChart1"/>
    <dgm:cxn modelId="{B80C92EB-4016-4300-8329-758291E87989}" type="presParOf" srcId="{A8B21DA1-2F0E-44B9-8F19-181D581FD2EC}" destId="{1153BFC0-2DEA-4583-828A-132B87F05B7D}" srcOrd="6" destOrd="0" presId="urn:microsoft.com/office/officeart/2005/8/layout/orgChart1"/>
    <dgm:cxn modelId="{E7156082-2B05-4ED5-B0A0-DFC363C0A2F5}" type="presParOf" srcId="{A8B21DA1-2F0E-44B9-8F19-181D581FD2EC}" destId="{A814C436-8AF7-4B0F-B38F-2DDCBB9DC2C4}" srcOrd="7" destOrd="0" presId="urn:microsoft.com/office/officeart/2005/8/layout/orgChart1"/>
    <dgm:cxn modelId="{EBA85048-7D21-40DE-B431-E535E3858201}" type="presParOf" srcId="{A814C436-8AF7-4B0F-B38F-2DDCBB9DC2C4}" destId="{179DACB3-AECD-4E9B-B17C-99BA1858806F}" srcOrd="0" destOrd="0" presId="urn:microsoft.com/office/officeart/2005/8/layout/orgChart1"/>
    <dgm:cxn modelId="{8E8C36B9-725B-4277-BEDF-BCE153BB0BE4}" type="presParOf" srcId="{179DACB3-AECD-4E9B-B17C-99BA1858806F}" destId="{D091B2B7-4952-4EFC-A82F-72EA19BD5846}" srcOrd="0" destOrd="0" presId="urn:microsoft.com/office/officeart/2005/8/layout/orgChart1"/>
    <dgm:cxn modelId="{DA7E2289-8BD2-4779-AD35-CE631DE3D445}" type="presParOf" srcId="{179DACB3-AECD-4E9B-B17C-99BA1858806F}" destId="{7A44DEA6-42D6-4D92-94CC-4BF01144610E}" srcOrd="1" destOrd="0" presId="urn:microsoft.com/office/officeart/2005/8/layout/orgChart1"/>
    <dgm:cxn modelId="{018F8594-A934-4E65-85B3-C46478F2968A}" type="presParOf" srcId="{A814C436-8AF7-4B0F-B38F-2DDCBB9DC2C4}" destId="{F4A26460-6362-4EC6-AF5B-FD544B6698F2}" srcOrd="1" destOrd="0" presId="urn:microsoft.com/office/officeart/2005/8/layout/orgChart1"/>
    <dgm:cxn modelId="{4A4C4AF2-8CB7-43AC-815B-320A22D3B120}" type="presParOf" srcId="{A814C436-8AF7-4B0F-B38F-2DDCBB9DC2C4}" destId="{F8E23245-9FED-44AA-8D7F-4A1FC713ABA2}" srcOrd="2" destOrd="0" presId="urn:microsoft.com/office/officeart/2005/8/layout/orgChart1"/>
    <dgm:cxn modelId="{7AE379B1-0D05-4BAC-8C99-0F51613184BD}" type="presParOf" srcId="{A8B21DA1-2F0E-44B9-8F19-181D581FD2EC}" destId="{477D255B-1967-4BB5-96C2-B8EEABC1AF06}" srcOrd="8" destOrd="0" presId="urn:microsoft.com/office/officeart/2005/8/layout/orgChart1"/>
    <dgm:cxn modelId="{C0C038E8-1317-4B01-A095-AC0DE3DA716F}" type="presParOf" srcId="{A8B21DA1-2F0E-44B9-8F19-181D581FD2EC}" destId="{6DE6D700-5A59-4B52-A690-96C5F51DE47A}" srcOrd="9" destOrd="0" presId="urn:microsoft.com/office/officeart/2005/8/layout/orgChart1"/>
    <dgm:cxn modelId="{21241F44-1074-4D5F-9CDB-02F15940FF35}" type="presParOf" srcId="{6DE6D700-5A59-4B52-A690-96C5F51DE47A}" destId="{B77C423D-CB69-4CB6-ADBD-561C6C8A8CE5}" srcOrd="0" destOrd="0" presId="urn:microsoft.com/office/officeart/2005/8/layout/orgChart1"/>
    <dgm:cxn modelId="{829A6CBD-31DB-4E5C-B9D9-77B4F34286FD}" type="presParOf" srcId="{B77C423D-CB69-4CB6-ADBD-561C6C8A8CE5}" destId="{DB238413-9EB4-484F-9762-6F9B9A997B9D}" srcOrd="0" destOrd="0" presId="urn:microsoft.com/office/officeart/2005/8/layout/orgChart1"/>
    <dgm:cxn modelId="{126F3940-3C85-40E0-B53A-8F4B3BCFFCCB}" type="presParOf" srcId="{B77C423D-CB69-4CB6-ADBD-561C6C8A8CE5}" destId="{91E3E066-043E-4021-853D-17B14D326C4E}" srcOrd="1" destOrd="0" presId="urn:microsoft.com/office/officeart/2005/8/layout/orgChart1"/>
    <dgm:cxn modelId="{5AC5579F-83AA-46AC-9C2E-8811C3EB3E41}" type="presParOf" srcId="{6DE6D700-5A59-4B52-A690-96C5F51DE47A}" destId="{970209ED-2F30-4C49-ACD5-E967CCB403A6}" srcOrd="1" destOrd="0" presId="urn:microsoft.com/office/officeart/2005/8/layout/orgChart1"/>
    <dgm:cxn modelId="{A3E4F5EF-6E6C-4D93-9AC1-D10C1B03DFAB}" type="presParOf" srcId="{6DE6D700-5A59-4B52-A690-96C5F51DE47A}" destId="{867CFE84-77E7-4007-93E9-A67CAA0CD7B6}" srcOrd="2" destOrd="0" presId="urn:microsoft.com/office/officeart/2005/8/layout/orgChart1"/>
    <dgm:cxn modelId="{FB93EEFF-E2E4-496F-91BD-38B89E1B30D7}" type="presParOf" srcId="{A8B21DA1-2F0E-44B9-8F19-181D581FD2EC}" destId="{41E6021F-D152-4ECF-A847-4CF9E45C15C3}" srcOrd="10" destOrd="0" presId="urn:microsoft.com/office/officeart/2005/8/layout/orgChart1"/>
    <dgm:cxn modelId="{E4AFE62A-33F6-4C40-9037-7447F74B4971}" type="presParOf" srcId="{A8B21DA1-2F0E-44B9-8F19-181D581FD2EC}" destId="{89AC013C-66BC-4CEC-BC09-E31F3F102955}" srcOrd="11" destOrd="0" presId="urn:microsoft.com/office/officeart/2005/8/layout/orgChart1"/>
    <dgm:cxn modelId="{4B1A7A1F-959A-4A98-B0AC-8D9FCBFB3543}" type="presParOf" srcId="{89AC013C-66BC-4CEC-BC09-E31F3F102955}" destId="{072C3917-B129-439E-86D5-7EA43F6793C9}" srcOrd="0" destOrd="0" presId="urn:microsoft.com/office/officeart/2005/8/layout/orgChart1"/>
    <dgm:cxn modelId="{3D6D8AB9-D554-43CC-B230-E6A27CDD6EF8}" type="presParOf" srcId="{072C3917-B129-439E-86D5-7EA43F6793C9}" destId="{C2BE3599-0FAB-4F49-B5B3-C61D52ADEF52}" srcOrd="0" destOrd="0" presId="urn:microsoft.com/office/officeart/2005/8/layout/orgChart1"/>
    <dgm:cxn modelId="{7864C738-62C8-4A28-8730-987F699BE8AA}" type="presParOf" srcId="{072C3917-B129-439E-86D5-7EA43F6793C9}" destId="{824D3533-6B07-4FF9-A9D1-DEED26632DD1}" srcOrd="1" destOrd="0" presId="urn:microsoft.com/office/officeart/2005/8/layout/orgChart1"/>
    <dgm:cxn modelId="{9121E83E-8319-46C3-8C2A-4826920105A4}" type="presParOf" srcId="{89AC013C-66BC-4CEC-BC09-E31F3F102955}" destId="{CB4CF108-0A81-4E27-995C-E3BD67CE9731}" srcOrd="1" destOrd="0" presId="urn:microsoft.com/office/officeart/2005/8/layout/orgChart1"/>
    <dgm:cxn modelId="{414E9AE1-D30B-465A-9347-EFD2E6B77AE2}" type="presParOf" srcId="{89AC013C-66BC-4CEC-BC09-E31F3F102955}" destId="{DBA1A5FF-FB69-4B89-B50C-A8A648A39D5E}" srcOrd="2" destOrd="0" presId="urn:microsoft.com/office/officeart/2005/8/layout/orgChart1"/>
    <dgm:cxn modelId="{963AA71D-34A0-4788-BBD1-391A78BF7312}" type="presParOf" srcId="{A8B21DA1-2F0E-44B9-8F19-181D581FD2EC}" destId="{EC408BF2-A134-452A-A391-D1FCF40208AE}" srcOrd="12" destOrd="0" presId="urn:microsoft.com/office/officeart/2005/8/layout/orgChart1"/>
    <dgm:cxn modelId="{203E7D89-CBFF-4A3F-AF9C-B88B4A4534BC}" type="presParOf" srcId="{A8B21DA1-2F0E-44B9-8F19-181D581FD2EC}" destId="{D0BC01E3-1D3A-43EF-B84A-097DCA6E6ACF}" srcOrd="13" destOrd="0" presId="urn:microsoft.com/office/officeart/2005/8/layout/orgChart1"/>
    <dgm:cxn modelId="{9EA746D6-0900-446B-B9BE-34A75C6C4880}" type="presParOf" srcId="{D0BC01E3-1D3A-43EF-B84A-097DCA6E6ACF}" destId="{788ED436-D509-4B1E-A16E-8ECD7B2F63FA}" srcOrd="0" destOrd="0" presId="urn:microsoft.com/office/officeart/2005/8/layout/orgChart1"/>
    <dgm:cxn modelId="{97C2D882-9AC4-43B7-B882-E380A1C6FDAD}" type="presParOf" srcId="{788ED436-D509-4B1E-A16E-8ECD7B2F63FA}" destId="{845D7CD7-1D67-4FE6-A9DF-83C738E90A37}" srcOrd="0" destOrd="0" presId="urn:microsoft.com/office/officeart/2005/8/layout/orgChart1"/>
    <dgm:cxn modelId="{B080065A-057F-476C-90A0-3E3C99321BD4}" type="presParOf" srcId="{788ED436-D509-4B1E-A16E-8ECD7B2F63FA}" destId="{B2C104D7-80C1-4315-A709-428B0A63C560}" srcOrd="1" destOrd="0" presId="urn:microsoft.com/office/officeart/2005/8/layout/orgChart1"/>
    <dgm:cxn modelId="{E5D9E4D7-C7F1-4282-96A4-09CF33E61B4E}" type="presParOf" srcId="{D0BC01E3-1D3A-43EF-B84A-097DCA6E6ACF}" destId="{A38D94FB-91EB-4F67-9B3B-1624EFE50999}" srcOrd="1" destOrd="0" presId="urn:microsoft.com/office/officeart/2005/8/layout/orgChart1"/>
    <dgm:cxn modelId="{99436F74-E155-4C77-A409-E89170A5D7DC}" type="presParOf" srcId="{A38D94FB-91EB-4F67-9B3B-1624EFE50999}" destId="{13889778-0DC1-4A4F-95C2-F23A2FA1466E}" srcOrd="0" destOrd="0" presId="urn:microsoft.com/office/officeart/2005/8/layout/orgChart1"/>
    <dgm:cxn modelId="{DEC16F89-12BC-4FE7-AFCA-B27EFC894993}" type="presParOf" srcId="{A38D94FB-91EB-4F67-9B3B-1624EFE50999}" destId="{E38316D9-B202-491C-A2E1-48D02B97DC2F}" srcOrd="1" destOrd="0" presId="urn:microsoft.com/office/officeart/2005/8/layout/orgChart1"/>
    <dgm:cxn modelId="{4BB4B2B9-A269-4093-95E2-8492673A8E20}" type="presParOf" srcId="{E38316D9-B202-491C-A2E1-48D02B97DC2F}" destId="{57037EA5-6B3A-4C1D-9E65-F3C71CDB1414}" srcOrd="0" destOrd="0" presId="urn:microsoft.com/office/officeart/2005/8/layout/orgChart1"/>
    <dgm:cxn modelId="{2A48EC94-E510-4DD1-A57A-5278C07901FF}" type="presParOf" srcId="{57037EA5-6B3A-4C1D-9E65-F3C71CDB1414}" destId="{04C11D72-B95E-4A0F-B617-9A1BFE3107A3}" srcOrd="0" destOrd="0" presId="urn:microsoft.com/office/officeart/2005/8/layout/orgChart1"/>
    <dgm:cxn modelId="{57FEED34-770B-4726-8940-76DB9738B711}" type="presParOf" srcId="{57037EA5-6B3A-4C1D-9E65-F3C71CDB1414}" destId="{8ECD9BB0-66D5-44B7-9D36-1842214EE40D}" srcOrd="1" destOrd="0" presId="urn:microsoft.com/office/officeart/2005/8/layout/orgChart1"/>
    <dgm:cxn modelId="{A5C5F697-9A91-4C35-BE91-DF962E413502}" type="presParOf" srcId="{E38316D9-B202-491C-A2E1-48D02B97DC2F}" destId="{EDD10966-168B-4D02-B8AA-E04FA7FFBB9F}" srcOrd="1" destOrd="0" presId="urn:microsoft.com/office/officeart/2005/8/layout/orgChart1"/>
    <dgm:cxn modelId="{32159387-8666-4C74-8B64-DC2122720C3A}" type="presParOf" srcId="{E38316D9-B202-491C-A2E1-48D02B97DC2F}" destId="{64922F7F-AD46-493C-8086-BFA19FCBB5B9}" srcOrd="2" destOrd="0" presId="urn:microsoft.com/office/officeart/2005/8/layout/orgChart1"/>
    <dgm:cxn modelId="{C4D936B1-CEB4-46DF-ABF8-E89FBEB274A9}" type="presParOf" srcId="{A38D94FB-91EB-4F67-9B3B-1624EFE50999}" destId="{5E4465D9-6AF2-485B-A655-E4154032C85E}" srcOrd="2" destOrd="0" presId="urn:microsoft.com/office/officeart/2005/8/layout/orgChart1"/>
    <dgm:cxn modelId="{6CCA7B28-B135-489B-A59F-0B36A7AF598F}" type="presParOf" srcId="{A38D94FB-91EB-4F67-9B3B-1624EFE50999}" destId="{851DC86F-17FC-4AA1-8FE4-BE41ADDA8E9F}" srcOrd="3" destOrd="0" presId="urn:microsoft.com/office/officeart/2005/8/layout/orgChart1"/>
    <dgm:cxn modelId="{9E9C9BB2-07C6-4CD8-AFB7-B2E8780E1002}" type="presParOf" srcId="{851DC86F-17FC-4AA1-8FE4-BE41ADDA8E9F}" destId="{28F913F0-950D-4435-BA9E-CEF6602C831B}" srcOrd="0" destOrd="0" presId="urn:microsoft.com/office/officeart/2005/8/layout/orgChart1"/>
    <dgm:cxn modelId="{1F53C8A3-5149-4F75-84D9-1E76EDA5D31B}" type="presParOf" srcId="{28F913F0-950D-4435-BA9E-CEF6602C831B}" destId="{86B52342-8D9A-4516-AEEE-E88DCC8C4CA6}" srcOrd="0" destOrd="0" presId="urn:microsoft.com/office/officeart/2005/8/layout/orgChart1"/>
    <dgm:cxn modelId="{AF622D6C-6F8E-4152-9A69-556A5931C125}" type="presParOf" srcId="{28F913F0-950D-4435-BA9E-CEF6602C831B}" destId="{30C9B3B2-45C8-47CE-8BCA-D2372996E667}" srcOrd="1" destOrd="0" presId="urn:microsoft.com/office/officeart/2005/8/layout/orgChart1"/>
    <dgm:cxn modelId="{DD3D8B4F-65DD-491B-8D83-EB0B888D738E}" type="presParOf" srcId="{851DC86F-17FC-4AA1-8FE4-BE41ADDA8E9F}" destId="{D5A6C7B0-A1D1-4DDA-AC64-C7E4D1EF5CB3}" srcOrd="1" destOrd="0" presId="urn:microsoft.com/office/officeart/2005/8/layout/orgChart1"/>
    <dgm:cxn modelId="{E38B6EB4-5DF8-49A8-8BE1-B6D7C9C0C4C6}" type="presParOf" srcId="{851DC86F-17FC-4AA1-8FE4-BE41ADDA8E9F}" destId="{BB0012AA-1DC7-4930-8A8A-ADCEAFC19E22}" srcOrd="2" destOrd="0" presId="urn:microsoft.com/office/officeart/2005/8/layout/orgChart1"/>
    <dgm:cxn modelId="{00BEF0B2-26B8-4E8C-A100-D1945CF23EB8}" type="presParOf" srcId="{A38D94FB-91EB-4F67-9B3B-1624EFE50999}" destId="{00AD1ABB-0790-4750-9360-25C584ACEBD4}" srcOrd="4" destOrd="0" presId="urn:microsoft.com/office/officeart/2005/8/layout/orgChart1"/>
    <dgm:cxn modelId="{EACADDBE-791E-47E4-9D3A-42D5DDEC7665}" type="presParOf" srcId="{A38D94FB-91EB-4F67-9B3B-1624EFE50999}" destId="{90B65E56-AC1B-4C00-B4E2-695562FFBC42}" srcOrd="5" destOrd="0" presId="urn:microsoft.com/office/officeart/2005/8/layout/orgChart1"/>
    <dgm:cxn modelId="{40074479-D810-4FD0-A66A-4998D263B0C4}" type="presParOf" srcId="{90B65E56-AC1B-4C00-B4E2-695562FFBC42}" destId="{F149B08E-A16C-416F-81EA-72FE9F29EDCF}" srcOrd="0" destOrd="0" presId="urn:microsoft.com/office/officeart/2005/8/layout/orgChart1"/>
    <dgm:cxn modelId="{699F9ED2-FCCC-4AA6-B783-71FF33ED56B3}" type="presParOf" srcId="{F149B08E-A16C-416F-81EA-72FE9F29EDCF}" destId="{93CB3E1A-5F73-4EDB-89FB-72D0364BDC99}" srcOrd="0" destOrd="0" presId="urn:microsoft.com/office/officeart/2005/8/layout/orgChart1"/>
    <dgm:cxn modelId="{F6DEF469-2A95-41E0-94C4-CB636D9FB91C}" type="presParOf" srcId="{F149B08E-A16C-416F-81EA-72FE9F29EDCF}" destId="{DC9699DA-C932-41A2-94F8-77D8F9D46283}" srcOrd="1" destOrd="0" presId="urn:microsoft.com/office/officeart/2005/8/layout/orgChart1"/>
    <dgm:cxn modelId="{0CE18BBF-92C1-46FD-B9E9-A449DB9795B5}" type="presParOf" srcId="{90B65E56-AC1B-4C00-B4E2-695562FFBC42}" destId="{4F84BA74-C4D3-4E73-BC87-2216780A3700}" srcOrd="1" destOrd="0" presId="urn:microsoft.com/office/officeart/2005/8/layout/orgChart1"/>
    <dgm:cxn modelId="{B755006F-E5E4-488B-9AA1-DB331B0ADE41}" type="presParOf" srcId="{90B65E56-AC1B-4C00-B4E2-695562FFBC42}" destId="{2BA76FC2-B294-4CF9-ADFA-6FE5BA4A2B11}" srcOrd="2" destOrd="0" presId="urn:microsoft.com/office/officeart/2005/8/layout/orgChart1"/>
    <dgm:cxn modelId="{FB7A08F7-B5D6-4328-AC24-97666A67CA49}" type="presParOf" srcId="{D0BC01E3-1D3A-43EF-B84A-097DCA6E6ACF}" destId="{B1D55389-F613-4748-9909-2583505E183C}" srcOrd="2" destOrd="0" presId="urn:microsoft.com/office/officeart/2005/8/layout/orgChart1"/>
    <dgm:cxn modelId="{7200299B-DC5A-47B8-8A2E-B665E82E4F72}" type="presParOf" srcId="{A8B21DA1-2F0E-44B9-8F19-181D581FD2EC}" destId="{CE79B9D5-842C-4F20-979E-0D39785FB26B}" srcOrd="14" destOrd="0" presId="urn:microsoft.com/office/officeart/2005/8/layout/orgChart1"/>
    <dgm:cxn modelId="{EB05BD3C-1BEA-464F-8E16-7A07AC09665E}" type="presParOf" srcId="{A8B21DA1-2F0E-44B9-8F19-181D581FD2EC}" destId="{EC6EFE7E-60E8-4968-8098-AF9D43556A51}" srcOrd="15" destOrd="0" presId="urn:microsoft.com/office/officeart/2005/8/layout/orgChart1"/>
    <dgm:cxn modelId="{8753EE60-DEE0-46D7-B128-A9E4E9840772}" type="presParOf" srcId="{EC6EFE7E-60E8-4968-8098-AF9D43556A51}" destId="{42D53956-42C1-4EE2-A966-4F876358EE6F}" srcOrd="0" destOrd="0" presId="urn:microsoft.com/office/officeart/2005/8/layout/orgChart1"/>
    <dgm:cxn modelId="{024E04DE-499B-475A-B5FF-1DCA99CD409A}" type="presParOf" srcId="{42D53956-42C1-4EE2-A966-4F876358EE6F}" destId="{78DFA0F8-2D57-4D90-A6DB-BB9E16CF96AB}" srcOrd="0" destOrd="0" presId="urn:microsoft.com/office/officeart/2005/8/layout/orgChart1"/>
    <dgm:cxn modelId="{DEB29A79-BECD-4480-A6E6-EEA3B5FE9333}" type="presParOf" srcId="{42D53956-42C1-4EE2-A966-4F876358EE6F}" destId="{191D2042-180B-4D1B-AEC1-CAA25C6285CC}" srcOrd="1" destOrd="0" presId="urn:microsoft.com/office/officeart/2005/8/layout/orgChart1"/>
    <dgm:cxn modelId="{818A918B-BAAF-419D-84BB-54EE13530872}" type="presParOf" srcId="{EC6EFE7E-60E8-4968-8098-AF9D43556A51}" destId="{748FFF17-1BB8-4BD8-9213-D7F1C2498B22}" srcOrd="1" destOrd="0" presId="urn:microsoft.com/office/officeart/2005/8/layout/orgChart1"/>
    <dgm:cxn modelId="{141938FB-DB2B-49EE-B2BA-63322FC5DB9C}" type="presParOf" srcId="{EC6EFE7E-60E8-4968-8098-AF9D43556A51}" destId="{6B752B46-B5F6-49DE-AD48-BD26BCC0CE92}" srcOrd="2" destOrd="0" presId="urn:microsoft.com/office/officeart/2005/8/layout/orgChart1"/>
    <dgm:cxn modelId="{92531B36-E718-4964-A8AE-B4F8AC8BB0BF}" type="presParOf" srcId="{057C80A8-D603-43C1-9052-61A4C05D5328}" destId="{7E89AAC9-9A77-4E45-8969-B966420E12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11B8B9-FDEF-46B1-B2AE-3490639D9D0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8301EEC0-2964-4D8C-8A14-5CE441F7F966}">
      <dgm:prSet phldrT="[Szöveg]" custT="1"/>
      <dgm:spPr>
        <a:noFill/>
        <a:ln>
          <a:noFill/>
        </a:ln>
      </dgm:spPr>
      <dgm:t>
        <a:bodyPr/>
        <a:lstStyle/>
        <a:p>
          <a:endParaRPr lang="hu-HU" sz="1200" dirty="0"/>
        </a:p>
      </dgm:t>
    </dgm:pt>
    <dgm:pt modelId="{64CF4C64-3594-4C4B-B5CC-7BA54CD3EB03}" type="parTrans" cxnId="{8EC0A6A7-C826-4CD0-A312-41BBB4E48634}">
      <dgm:prSet/>
      <dgm:spPr/>
      <dgm:t>
        <a:bodyPr/>
        <a:lstStyle/>
        <a:p>
          <a:endParaRPr lang="hu-HU"/>
        </a:p>
      </dgm:t>
    </dgm:pt>
    <dgm:pt modelId="{3F28DE8E-5F1F-4AA7-A7A9-2C216A4DCD86}" type="sibTrans" cxnId="{8EC0A6A7-C826-4CD0-A312-41BBB4E48634}">
      <dgm:prSet/>
      <dgm:spPr/>
      <dgm:t>
        <a:bodyPr/>
        <a:lstStyle/>
        <a:p>
          <a:endParaRPr lang="hu-HU"/>
        </a:p>
      </dgm:t>
    </dgm:pt>
    <dgm:pt modelId="{7E02047F-F90D-4484-96A8-386E28BBBF45}">
      <dgm:prSet phldrT="[Szöveg]" custT="1"/>
      <dgm:spPr/>
      <dgm:t>
        <a:bodyPr/>
        <a:lstStyle/>
        <a:p>
          <a:r>
            <a:rPr lang="hu-HU" sz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Műhelymester</a:t>
          </a:r>
          <a:endParaRPr lang="hu-HU" sz="1200" dirty="0"/>
        </a:p>
      </dgm:t>
    </dgm:pt>
    <dgm:pt modelId="{86B0DB1C-EBBF-4062-8F4F-250DB14D3A89}" type="parTrans" cxnId="{2A4C9EFE-FD33-4C8B-9941-CD7B23C3F710}">
      <dgm:prSet/>
      <dgm:spPr/>
      <dgm:t>
        <a:bodyPr/>
        <a:lstStyle/>
        <a:p>
          <a:endParaRPr lang="hu-HU"/>
        </a:p>
      </dgm:t>
    </dgm:pt>
    <dgm:pt modelId="{F7D0B94E-99BF-4518-9706-36C9810F12F1}" type="sibTrans" cxnId="{2A4C9EFE-FD33-4C8B-9941-CD7B23C3F710}">
      <dgm:prSet/>
      <dgm:spPr/>
      <dgm:t>
        <a:bodyPr/>
        <a:lstStyle/>
        <a:p>
          <a:endParaRPr lang="hu-HU"/>
        </a:p>
      </dgm:t>
    </dgm:pt>
    <dgm:pt modelId="{085C9058-E64F-4722-966D-B389E4287E16}">
      <dgm:prSet phldrT="[Szöveg]" custT="1"/>
      <dgm:spPr/>
      <dgm:t>
        <a:bodyPr/>
        <a:lstStyle/>
        <a:p>
          <a:r>
            <a:rPr lang="hu-HU" sz="1200" dirty="0"/>
            <a:t>Gazdasági ügyintéző</a:t>
          </a:r>
        </a:p>
      </dgm:t>
    </dgm:pt>
    <dgm:pt modelId="{550A8686-2ACF-48DF-B606-D67E6CDB66E3}" type="parTrans" cxnId="{2E9CF94D-050C-481C-8CA7-8F6CE3F65432}">
      <dgm:prSet/>
      <dgm:spPr/>
      <dgm:t>
        <a:bodyPr/>
        <a:lstStyle/>
        <a:p>
          <a:endParaRPr lang="hu-HU"/>
        </a:p>
      </dgm:t>
    </dgm:pt>
    <dgm:pt modelId="{5F0ADCE3-FEAA-451E-A7AB-B44C70298A09}" type="sibTrans" cxnId="{2E9CF94D-050C-481C-8CA7-8F6CE3F65432}">
      <dgm:prSet/>
      <dgm:spPr/>
      <dgm:t>
        <a:bodyPr/>
        <a:lstStyle/>
        <a:p>
          <a:endParaRPr lang="hu-HU"/>
        </a:p>
      </dgm:t>
    </dgm:pt>
    <dgm:pt modelId="{528B3D13-A4A5-4E3D-9B6D-3928F11915EE}">
      <dgm:prSet custT="1"/>
      <dgm:spPr/>
      <dgm:t>
        <a:bodyPr/>
        <a:lstStyle/>
        <a:p>
          <a:r>
            <a:rPr lang="hu-HU" sz="1200" dirty="0"/>
            <a:t>Számítástechnikai</a:t>
          </a:r>
        </a:p>
        <a:p>
          <a:r>
            <a:rPr lang="hu-HU" sz="1200" dirty="0"/>
            <a:t>rendszerüzemeltető</a:t>
          </a:r>
        </a:p>
      </dgm:t>
    </dgm:pt>
    <dgm:pt modelId="{68D54DE3-C72D-4E64-853A-35586EAC368A}" type="parTrans" cxnId="{7C183174-3106-4D16-B3FA-89332C2A5E21}">
      <dgm:prSet/>
      <dgm:spPr/>
      <dgm:t>
        <a:bodyPr/>
        <a:lstStyle/>
        <a:p>
          <a:endParaRPr lang="hu-HU"/>
        </a:p>
      </dgm:t>
    </dgm:pt>
    <dgm:pt modelId="{0BF4E838-9FBF-40EB-A67D-162639FB193D}" type="sibTrans" cxnId="{7C183174-3106-4D16-B3FA-89332C2A5E21}">
      <dgm:prSet/>
      <dgm:spPr/>
      <dgm:t>
        <a:bodyPr/>
        <a:lstStyle/>
        <a:p>
          <a:endParaRPr lang="hu-HU"/>
        </a:p>
      </dgm:t>
    </dgm:pt>
    <dgm:pt modelId="{C3270A73-2645-4C58-92C3-FD425B407DF2}">
      <dgm:prSet custT="1"/>
      <dgm:spPr/>
      <dgm:t>
        <a:bodyPr/>
        <a:lstStyle/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Gépkocsivezető</a:t>
          </a:r>
        </a:p>
      </dgm:t>
    </dgm:pt>
    <dgm:pt modelId="{EF432466-4510-4E5C-955D-FB39CCC7B9A1}" type="parTrans" cxnId="{AB4A6CEA-6A85-4310-A190-2F104DEF4DC0}">
      <dgm:prSet/>
      <dgm:spPr/>
      <dgm:t>
        <a:bodyPr/>
        <a:lstStyle/>
        <a:p>
          <a:endParaRPr lang="hu-HU"/>
        </a:p>
      </dgm:t>
    </dgm:pt>
    <dgm:pt modelId="{4233CCD4-EA07-4DF3-B687-B261A26D8A21}" type="sibTrans" cxnId="{AB4A6CEA-6A85-4310-A190-2F104DEF4DC0}">
      <dgm:prSet/>
      <dgm:spPr/>
      <dgm:t>
        <a:bodyPr/>
        <a:lstStyle/>
        <a:p>
          <a:endParaRPr lang="hu-HU"/>
        </a:p>
      </dgm:t>
    </dgm:pt>
    <dgm:pt modelId="{B12103EF-D0A0-48E8-9D0B-38786D96E239}">
      <dgm:prSet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Ügyviteli ügyintéző</a:t>
          </a:r>
          <a:endParaRPr lang="hu-HU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02C72D72-8703-4398-84E3-F228E5C4F4FA}" type="parTrans" cxnId="{F12AD7CE-2AEA-4C00-84DD-967C558A591C}">
      <dgm:prSet/>
      <dgm:spPr/>
      <dgm:t>
        <a:bodyPr/>
        <a:lstStyle/>
        <a:p>
          <a:endParaRPr lang="hu-HU"/>
        </a:p>
      </dgm:t>
    </dgm:pt>
    <dgm:pt modelId="{D92645C0-B1F1-42C8-97E7-6A3031875893}" type="sibTrans" cxnId="{F12AD7CE-2AEA-4C00-84DD-967C558A591C}">
      <dgm:prSet/>
      <dgm:spPr/>
      <dgm:t>
        <a:bodyPr/>
        <a:lstStyle/>
        <a:p>
          <a:endParaRPr lang="hu-HU"/>
        </a:p>
      </dgm:t>
    </dgm:pt>
    <dgm:pt modelId="{DF7C4B66-0A92-401C-B660-AE2CA2B7EE09}" type="pres">
      <dgm:prSet presAssocID="{2711B8B9-FDEF-46B1-B2AE-3490639D9D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DACF4E3-C17A-45A0-9AFD-8DBF690D54B3}" type="pres">
      <dgm:prSet presAssocID="{8301EEC0-2964-4D8C-8A14-5CE441F7F966}" presName="hierRoot1" presStyleCnt="0">
        <dgm:presLayoutVars>
          <dgm:hierBranch val="r"/>
        </dgm:presLayoutVars>
      </dgm:prSet>
      <dgm:spPr/>
    </dgm:pt>
    <dgm:pt modelId="{DABA1A6F-2ABA-4958-A2A2-0B1402DFC7FF}" type="pres">
      <dgm:prSet presAssocID="{8301EEC0-2964-4D8C-8A14-5CE441F7F966}" presName="rootComposite1" presStyleCnt="0"/>
      <dgm:spPr/>
    </dgm:pt>
    <dgm:pt modelId="{9B874D12-98F1-4FC8-BE8F-390C81E07DB9}" type="pres">
      <dgm:prSet presAssocID="{8301EEC0-2964-4D8C-8A14-5CE441F7F966}" presName="rootText1" presStyleLbl="node0" presStyleIdx="0" presStyleCnt="1" custScaleX="180184" custScaleY="182574" custLinFactX="-95175" custLinFactNeighborX="-100000" custLinFactNeighborY="4162">
        <dgm:presLayoutVars>
          <dgm:chPref val="3"/>
        </dgm:presLayoutVars>
      </dgm:prSet>
      <dgm:spPr/>
    </dgm:pt>
    <dgm:pt modelId="{856DD6E6-A3BC-4DED-9ACD-5C91F0B65B2C}" type="pres">
      <dgm:prSet presAssocID="{8301EEC0-2964-4D8C-8A14-5CE441F7F966}" presName="rootConnector1" presStyleLbl="node1" presStyleIdx="0" presStyleCnt="0"/>
      <dgm:spPr/>
    </dgm:pt>
    <dgm:pt modelId="{A7587D0B-8F8E-46B4-952B-D703DD4AEC21}" type="pres">
      <dgm:prSet presAssocID="{8301EEC0-2964-4D8C-8A14-5CE441F7F966}" presName="hierChild2" presStyleCnt="0"/>
      <dgm:spPr/>
    </dgm:pt>
    <dgm:pt modelId="{9D59474B-010D-4ABE-8279-000D43D9368E}" type="pres">
      <dgm:prSet presAssocID="{86B0DB1C-EBBF-4062-8F4F-250DB14D3A89}" presName="Name50" presStyleLbl="parChTrans1D2" presStyleIdx="0" presStyleCnt="5"/>
      <dgm:spPr/>
    </dgm:pt>
    <dgm:pt modelId="{65F9C36A-07C6-4E92-B183-2B2A6D31ACBD}" type="pres">
      <dgm:prSet presAssocID="{7E02047F-F90D-4484-96A8-386E28BBBF45}" presName="hierRoot2" presStyleCnt="0">
        <dgm:presLayoutVars>
          <dgm:hierBranch val="r"/>
        </dgm:presLayoutVars>
      </dgm:prSet>
      <dgm:spPr/>
    </dgm:pt>
    <dgm:pt modelId="{15038AE0-1C35-4679-893B-26581FB6AD30}" type="pres">
      <dgm:prSet presAssocID="{7E02047F-F90D-4484-96A8-386E28BBBF45}" presName="rootComposite" presStyleCnt="0"/>
      <dgm:spPr/>
    </dgm:pt>
    <dgm:pt modelId="{7222F411-5D2E-443E-9809-63CC329E7FD8}" type="pres">
      <dgm:prSet presAssocID="{7E02047F-F90D-4484-96A8-386E28BBBF45}" presName="rootText" presStyleLbl="node2" presStyleIdx="0" presStyleCnt="5" custScaleX="189336" custScaleY="140655" custLinFactNeighborX="-40616" custLinFactNeighborY="18320">
        <dgm:presLayoutVars>
          <dgm:chPref val="3"/>
        </dgm:presLayoutVars>
      </dgm:prSet>
      <dgm:spPr/>
    </dgm:pt>
    <dgm:pt modelId="{8F8F3155-9600-465C-B4B5-F823710DC783}" type="pres">
      <dgm:prSet presAssocID="{7E02047F-F90D-4484-96A8-386E28BBBF45}" presName="rootConnector" presStyleLbl="node2" presStyleIdx="0" presStyleCnt="5"/>
      <dgm:spPr/>
    </dgm:pt>
    <dgm:pt modelId="{9AC69C48-8F49-47CF-B9DD-D65CC7B7A1D8}" type="pres">
      <dgm:prSet presAssocID="{7E02047F-F90D-4484-96A8-386E28BBBF45}" presName="hierChild4" presStyleCnt="0"/>
      <dgm:spPr/>
    </dgm:pt>
    <dgm:pt modelId="{D77183BE-60C4-4EA4-BC51-2FF3A6F0F858}" type="pres">
      <dgm:prSet presAssocID="{7E02047F-F90D-4484-96A8-386E28BBBF45}" presName="hierChild5" presStyleCnt="0"/>
      <dgm:spPr/>
    </dgm:pt>
    <dgm:pt modelId="{B0E96559-A676-4E06-B346-2E1CE11DAC61}" type="pres">
      <dgm:prSet presAssocID="{550A8686-2ACF-48DF-B606-D67E6CDB66E3}" presName="Name50" presStyleLbl="parChTrans1D2" presStyleIdx="1" presStyleCnt="5"/>
      <dgm:spPr/>
    </dgm:pt>
    <dgm:pt modelId="{6B290CAB-F53E-430F-BB30-64D6996072E4}" type="pres">
      <dgm:prSet presAssocID="{085C9058-E64F-4722-966D-B389E4287E16}" presName="hierRoot2" presStyleCnt="0">
        <dgm:presLayoutVars>
          <dgm:hierBranch val="init"/>
        </dgm:presLayoutVars>
      </dgm:prSet>
      <dgm:spPr/>
    </dgm:pt>
    <dgm:pt modelId="{B8EA8263-C27E-4698-AF50-12B7C5EDE553}" type="pres">
      <dgm:prSet presAssocID="{085C9058-E64F-4722-966D-B389E4287E16}" presName="rootComposite" presStyleCnt="0"/>
      <dgm:spPr/>
    </dgm:pt>
    <dgm:pt modelId="{408CCB8E-70AE-4049-B859-3F1611CAB68A}" type="pres">
      <dgm:prSet presAssocID="{085C9058-E64F-4722-966D-B389E4287E16}" presName="rootText" presStyleLbl="node2" presStyleIdx="1" presStyleCnt="5" custScaleX="189336" custScaleY="140655" custLinFactNeighborX="-39926" custLinFactNeighborY="-14394">
        <dgm:presLayoutVars>
          <dgm:chPref val="3"/>
        </dgm:presLayoutVars>
      </dgm:prSet>
      <dgm:spPr/>
    </dgm:pt>
    <dgm:pt modelId="{409CD602-D4A1-4B7F-9CCA-CCBA3B8EDA83}" type="pres">
      <dgm:prSet presAssocID="{085C9058-E64F-4722-966D-B389E4287E16}" presName="rootConnector" presStyleLbl="node2" presStyleIdx="1" presStyleCnt="5"/>
      <dgm:spPr/>
    </dgm:pt>
    <dgm:pt modelId="{6069A97C-8E5D-4DD8-89AA-7B7F3AB07565}" type="pres">
      <dgm:prSet presAssocID="{085C9058-E64F-4722-966D-B389E4287E16}" presName="hierChild4" presStyleCnt="0"/>
      <dgm:spPr/>
    </dgm:pt>
    <dgm:pt modelId="{C85ECC66-734C-4F6C-B6C3-07EB654B26BF}" type="pres">
      <dgm:prSet presAssocID="{085C9058-E64F-4722-966D-B389E4287E16}" presName="hierChild5" presStyleCnt="0"/>
      <dgm:spPr/>
    </dgm:pt>
    <dgm:pt modelId="{5E7443FE-037C-418B-A5BE-E948749947CF}" type="pres">
      <dgm:prSet presAssocID="{68D54DE3-C72D-4E64-853A-35586EAC368A}" presName="Name50" presStyleLbl="parChTrans1D2" presStyleIdx="2" presStyleCnt="5"/>
      <dgm:spPr/>
    </dgm:pt>
    <dgm:pt modelId="{A0D63A92-6C54-4259-957E-0D9156DEB1F4}" type="pres">
      <dgm:prSet presAssocID="{528B3D13-A4A5-4E3D-9B6D-3928F11915EE}" presName="hierRoot2" presStyleCnt="0">
        <dgm:presLayoutVars>
          <dgm:hierBranch val="init"/>
        </dgm:presLayoutVars>
      </dgm:prSet>
      <dgm:spPr/>
    </dgm:pt>
    <dgm:pt modelId="{7A529F2C-FB90-461C-AFB0-5CC545CBDA48}" type="pres">
      <dgm:prSet presAssocID="{528B3D13-A4A5-4E3D-9B6D-3928F11915EE}" presName="rootComposite" presStyleCnt="0"/>
      <dgm:spPr/>
    </dgm:pt>
    <dgm:pt modelId="{9B6E4F78-9083-456D-8089-96E9BB4BEBD2}" type="pres">
      <dgm:prSet presAssocID="{528B3D13-A4A5-4E3D-9B6D-3928F11915EE}" presName="rootText" presStyleLbl="node2" presStyleIdx="2" presStyleCnt="5" custScaleX="189336" custScaleY="140655" custLinFactNeighborX="-40681" custLinFactNeighborY="-42097">
        <dgm:presLayoutVars>
          <dgm:chPref val="3"/>
        </dgm:presLayoutVars>
      </dgm:prSet>
      <dgm:spPr/>
    </dgm:pt>
    <dgm:pt modelId="{FC75EE20-0A8A-41FC-A16D-B404EA8C8D0F}" type="pres">
      <dgm:prSet presAssocID="{528B3D13-A4A5-4E3D-9B6D-3928F11915EE}" presName="rootConnector" presStyleLbl="node2" presStyleIdx="2" presStyleCnt="5"/>
      <dgm:spPr/>
    </dgm:pt>
    <dgm:pt modelId="{D4A82918-8414-4272-9663-040C8A7AB527}" type="pres">
      <dgm:prSet presAssocID="{528B3D13-A4A5-4E3D-9B6D-3928F11915EE}" presName="hierChild4" presStyleCnt="0"/>
      <dgm:spPr/>
    </dgm:pt>
    <dgm:pt modelId="{86F836BB-B5C3-4C85-AA96-68DF4B48ADC2}" type="pres">
      <dgm:prSet presAssocID="{528B3D13-A4A5-4E3D-9B6D-3928F11915EE}" presName="hierChild5" presStyleCnt="0"/>
      <dgm:spPr/>
    </dgm:pt>
    <dgm:pt modelId="{F04D51ED-39A6-4236-AF4F-B61279858BB0}" type="pres">
      <dgm:prSet presAssocID="{EF432466-4510-4E5C-955D-FB39CCC7B9A1}" presName="Name50" presStyleLbl="parChTrans1D2" presStyleIdx="3" presStyleCnt="5"/>
      <dgm:spPr/>
    </dgm:pt>
    <dgm:pt modelId="{6A967CBB-FC78-4261-93A8-4DDC95F124EB}" type="pres">
      <dgm:prSet presAssocID="{C3270A73-2645-4C58-92C3-FD425B407DF2}" presName="hierRoot2" presStyleCnt="0">
        <dgm:presLayoutVars>
          <dgm:hierBranch val="init"/>
        </dgm:presLayoutVars>
      </dgm:prSet>
      <dgm:spPr/>
    </dgm:pt>
    <dgm:pt modelId="{3EEAC927-8F77-44B3-BD50-5BA363EE6492}" type="pres">
      <dgm:prSet presAssocID="{C3270A73-2645-4C58-92C3-FD425B407DF2}" presName="rootComposite" presStyleCnt="0"/>
      <dgm:spPr/>
    </dgm:pt>
    <dgm:pt modelId="{32D48B3B-E3B9-4DEF-845C-607911DA59A9}" type="pres">
      <dgm:prSet presAssocID="{C3270A73-2645-4C58-92C3-FD425B407DF2}" presName="rootText" presStyleLbl="node2" presStyleIdx="3" presStyleCnt="5" custScaleX="186562" custScaleY="139294" custLinFactNeighborX="-36718" custLinFactNeighborY="-12239">
        <dgm:presLayoutVars>
          <dgm:chPref val="3"/>
        </dgm:presLayoutVars>
      </dgm:prSet>
      <dgm:spPr/>
    </dgm:pt>
    <dgm:pt modelId="{C87517FA-8543-4000-B982-C5380AFA918B}" type="pres">
      <dgm:prSet presAssocID="{C3270A73-2645-4C58-92C3-FD425B407DF2}" presName="rootConnector" presStyleLbl="node2" presStyleIdx="3" presStyleCnt="5"/>
      <dgm:spPr/>
    </dgm:pt>
    <dgm:pt modelId="{5EE9DFEC-EE3E-4B79-9D1D-171DB1C9778C}" type="pres">
      <dgm:prSet presAssocID="{C3270A73-2645-4C58-92C3-FD425B407DF2}" presName="hierChild4" presStyleCnt="0"/>
      <dgm:spPr/>
    </dgm:pt>
    <dgm:pt modelId="{02D777EC-3D97-496E-8BFB-49181057F330}" type="pres">
      <dgm:prSet presAssocID="{C3270A73-2645-4C58-92C3-FD425B407DF2}" presName="hierChild5" presStyleCnt="0"/>
      <dgm:spPr/>
    </dgm:pt>
    <dgm:pt modelId="{ACB4A4C0-0422-43D0-AAFF-98BAA8E1A7F3}" type="pres">
      <dgm:prSet presAssocID="{02C72D72-8703-4398-84E3-F228E5C4F4FA}" presName="Name50" presStyleLbl="parChTrans1D2" presStyleIdx="4" presStyleCnt="5"/>
      <dgm:spPr/>
    </dgm:pt>
    <dgm:pt modelId="{CFC4D597-AABB-4619-B02E-8CAAA6F2BC7F}" type="pres">
      <dgm:prSet presAssocID="{B12103EF-D0A0-48E8-9D0B-38786D96E239}" presName="hierRoot2" presStyleCnt="0">
        <dgm:presLayoutVars>
          <dgm:hierBranch val="init"/>
        </dgm:presLayoutVars>
      </dgm:prSet>
      <dgm:spPr/>
    </dgm:pt>
    <dgm:pt modelId="{2B8DBC08-C012-4A50-973C-F80E6B81D8D2}" type="pres">
      <dgm:prSet presAssocID="{B12103EF-D0A0-48E8-9D0B-38786D96E239}" presName="rootComposite" presStyleCnt="0"/>
      <dgm:spPr/>
    </dgm:pt>
    <dgm:pt modelId="{412B17DD-C5EF-4673-A7D3-5DE9CF92B9A0}" type="pres">
      <dgm:prSet presAssocID="{B12103EF-D0A0-48E8-9D0B-38786D96E239}" presName="rootText" presStyleLbl="node2" presStyleIdx="4" presStyleCnt="5" custScaleX="186562" custScaleY="132994" custLinFactNeighborX="-36718" custLinFactNeighborY="-12239">
        <dgm:presLayoutVars>
          <dgm:chPref val="3"/>
        </dgm:presLayoutVars>
      </dgm:prSet>
      <dgm:spPr/>
    </dgm:pt>
    <dgm:pt modelId="{4968CDF8-241D-4801-8016-2F05BF2196E9}" type="pres">
      <dgm:prSet presAssocID="{B12103EF-D0A0-48E8-9D0B-38786D96E239}" presName="rootConnector" presStyleLbl="node2" presStyleIdx="4" presStyleCnt="5"/>
      <dgm:spPr/>
    </dgm:pt>
    <dgm:pt modelId="{EA7E53FF-51E0-47BC-8231-706EE726E99B}" type="pres">
      <dgm:prSet presAssocID="{B12103EF-D0A0-48E8-9D0B-38786D96E239}" presName="hierChild4" presStyleCnt="0"/>
      <dgm:spPr/>
    </dgm:pt>
    <dgm:pt modelId="{52740E7F-9B2D-446D-A28F-C6EAC4497141}" type="pres">
      <dgm:prSet presAssocID="{B12103EF-D0A0-48E8-9D0B-38786D96E239}" presName="hierChild5" presStyleCnt="0"/>
      <dgm:spPr/>
    </dgm:pt>
    <dgm:pt modelId="{FE9387AC-7B16-4232-AFD9-5F00F92F2727}" type="pres">
      <dgm:prSet presAssocID="{8301EEC0-2964-4D8C-8A14-5CE441F7F966}" presName="hierChild3" presStyleCnt="0"/>
      <dgm:spPr/>
    </dgm:pt>
  </dgm:ptLst>
  <dgm:cxnLst>
    <dgm:cxn modelId="{C1F41605-1F91-44DB-8204-742935E0F60F}" type="presOf" srcId="{02C72D72-8703-4398-84E3-F228E5C4F4FA}" destId="{ACB4A4C0-0422-43D0-AAFF-98BAA8E1A7F3}" srcOrd="0" destOrd="0" presId="urn:microsoft.com/office/officeart/2005/8/layout/orgChart1"/>
    <dgm:cxn modelId="{24C1FF1B-6E87-4657-A9F6-875112F101B7}" type="presOf" srcId="{528B3D13-A4A5-4E3D-9B6D-3928F11915EE}" destId="{9B6E4F78-9083-456D-8089-96E9BB4BEBD2}" srcOrd="0" destOrd="0" presId="urn:microsoft.com/office/officeart/2005/8/layout/orgChart1"/>
    <dgm:cxn modelId="{1EE31F2E-2C91-4B19-A6F0-B1A5A0D4917F}" type="presOf" srcId="{B12103EF-D0A0-48E8-9D0B-38786D96E239}" destId="{4968CDF8-241D-4801-8016-2F05BF2196E9}" srcOrd="1" destOrd="0" presId="urn:microsoft.com/office/officeart/2005/8/layout/orgChart1"/>
    <dgm:cxn modelId="{4989F730-EE23-4D42-8CC2-B4D95B15C931}" type="presOf" srcId="{085C9058-E64F-4722-966D-B389E4287E16}" destId="{409CD602-D4A1-4B7F-9CCA-CCBA3B8EDA83}" srcOrd="1" destOrd="0" presId="urn:microsoft.com/office/officeart/2005/8/layout/orgChart1"/>
    <dgm:cxn modelId="{99725135-FD79-43D9-AE68-C8D08A283F81}" type="presOf" srcId="{86B0DB1C-EBBF-4062-8F4F-250DB14D3A89}" destId="{9D59474B-010D-4ABE-8279-000D43D9368E}" srcOrd="0" destOrd="0" presId="urn:microsoft.com/office/officeart/2005/8/layout/orgChart1"/>
    <dgm:cxn modelId="{0588B337-1E2E-43F3-AB6B-22F1CE9D0904}" type="presOf" srcId="{7E02047F-F90D-4484-96A8-386E28BBBF45}" destId="{8F8F3155-9600-465C-B4B5-F823710DC783}" srcOrd="1" destOrd="0" presId="urn:microsoft.com/office/officeart/2005/8/layout/orgChart1"/>
    <dgm:cxn modelId="{DCFC1F66-7AAD-4F0B-8A03-1B3259B1A0F3}" type="presOf" srcId="{EF432466-4510-4E5C-955D-FB39CCC7B9A1}" destId="{F04D51ED-39A6-4236-AF4F-B61279858BB0}" srcOrd="0" destOrd="0" presId="urn:microsoft.com/office/officeart/2005/8/layout/orgChart1"/>
    <dgm:cxn modelId="{2E9CF94D-050C-481C-8CA7-8F6CE3F65432}" srcId="{8301EEC0-2964-4D8C-8A14-5CE441F7F966}" destId="{085C9058-E64F-4722-966D-B389E4287E16}" srcOrd="1" destOrd="0" parTransId="{550A8686-2ACF-48DF-B606-D67E6CDB66E3}" sibTransId="{5F0ADCE3-FEAA-451E-A7AB-B44C70298A09}"/>
    <dgm:cxn modelId="{7C183174-3106-4D16-B3FA-89332C2A5E21}" srcId="{8301EEC0-2964-4D8C-8A14-5CE441F7F966}" destId="{528B3D13-A4A5-4E3D-9B6D-3928F11915EE}" srcOrd="2" destOrd="0" parTransId="{68D54DE3-C72D-4E64-853A-35586EAC368A}" sibTransId="{0BF4E838-9FBF-40EB-A67D-162639FB193D}"/>
    <dgm:cxn modelId="{DBC47654-8D16-4611-948C-69ECFEF1B537}" type="presOf" srcId="{528B3D13-A4A5-4E3D-9B6D-3928F11915EE}" destId="{FC75EE20-0A8A-41FC-A16D-B404EA8C8D0F}" srcOrd="1" destOrd="0" presId="urn:microsoft.com/office/officeart/2005/8/layout/orgChart1"/>
    <dgm:cxn modelId="{21B91981-C571-4384-8573-C781B05F529E}" type="presOf" srcId="{B12103EF-D0A0-48E8-9D0B-38786D96E239}" destId="{412B17DD-C5EF-4673-A7D3-5DE9CF92B9A0}" srcOrd="0" destOrd="0" presId="urn:microsoft.com/office/officeart/2005/8/layout/orgChart1"/>
    <dgm:cxn modelId="{DB817A81-25C7-40B4-A873-FCBD762F63EF}" type="presOf" srcId="{8301EEC0-2964-4D8C-8A14-5CE441F7F966}" destId="{856DD6E6-A3BC-4DED-9ACD-5C91F0B65B2C}" srcOrd="1" destOrd="0" presId="urn:microsoft.com/office/officeart/2005/8/layout/orgChart1"/>
    <dgm:cxn modelId="{03484F8D-0666-4C82-98BE-B47D67AB70BD}" type="presOf" srcId="{7E02047F-F90D-4484-96A8-386E28BBBF45}" destId="{7222F411-5D2E-443E-9809-63CC329E7FD8}" srcOrd="0" destOrd="0" presId="urn:microsoft.com/office/officeart/2005/8/layout/orgChart1"/>
    <dgm:cxn modelId="{8EC0A6A7-C826-4CD0-A312-41BBB4E48634}" srcId="{2711B8B9-FDEF-46B1-B2AE-3490639D9D0D}" destId="{8301EEC0-2964-4D8C-8A14-5CE441F7F966}" srcOrd="0" destOrd="0" parTransId="{64CF4C64-3594-4C4B-B5CC-7BA54CD3EB03}" sibTransId="{3F28DE8E-5F1F-4AA7-A7A9-2C216A4DCD86}"/>
    <dgm:cxn modelId="{AEADF0AC-5628-45CC-BC92-E08F635B3219}" type="presOf" srcId="{8301EEC0-2964-4D8C-8A14-5CE441F7F966}" destId="{9B874D12-98F1-4FC8-BE8F-390C81E07DB9}" srcOrd="0" destOrd="0" presId="urn:microsoft.com/office/officeart/2005/8/layout/orgChart1"/>
    <dgm:cxn modelId="{B12CB9B3-AF9D-4F2E-959B-DFB4732EB2C5}" type="presOf" srcId="{085C9058-E64F-4722-966D-B389E4287E16}" destId="{408CCB8E-70AE-4049-B859-3F1611CAB68A}" srcOrd="0" destOrd="0" presId="urn:microsoft.com/office/officeart/2005/8/layout/orgChart1"/>
    <dgm:cxn modelId="{D6BD60B4-6881-4968-A979-2B4F98AD6970}" type="presOf" srcId="{C3270A73-2645-4C58-92C3-FD425B407DF2}" destId="{32D48B3B-E3B9-4DEF-845C-607911DA59A9}" srcOrd="0" destOrd="0" presId="urn:microsoft.com/office/officeart/2005/8/layout/orgChart1"/>
    <dgm:cxn modelId="{F12AD7CE-2AEA-4C00-84DD-967C558A591C}" srcId="{8301EEC0-2964-4D8C-8A14-5CE441F7F966}" destId="{B12103EF-D0A0-48E8-9D0B-38786D96E239}" srcOrd="4" destOrd="0" parTransId="{02C72D72-8703-4398-84E3-F228E5C4F4FA}" sibTransId="{D92645C0-B1F1-42C8-97E7-6A3031875893}"/>
    <dgm:cxn modelId="{224EDEE2-57A1-4583-BA3F-9725BB44A956}" type="presOf" srcId="{2711B8B9-FDEF-46B1-B2AE-3490639D9D0D}" destId="{DF7C4B66-0A92-401C-B660-AE2CA2B7EE09}" srcOrd="0" destOrd="0" presId="urn:microsoft.com/office/officeart/2005/8/layout/orgChart1"/>
    <dgm:cxn modelId="{14F759E6-165E-48A9-9EC9-E7D4749A1161}" type="presOf" srcId="{68D54DE3-C72D-4E64-853A-35586EAC368A}" destId="{5E7443FE-037C-418B-A5BE-E948749947CF}" srcOrd="0" destOrd="0" presId="urn:microsoft.com/office/officeart/2005/8/layout/orgChart1"/>
    <dgm:cxn modelId="{8A4B65E9-3C48-4C6E-95D4-34D85A3F7785}" type="presOf" srcId="{C3270A73-2645-4C58-92C3-FD425B407DF2}" destId="{C87517FA-8543-4000-B982-C5380AFA918B}" srcOrd="1" destOrd="0" presId="urn:microsoft.com/office/officeart/2005/8/layout/orgChart1"/>
    <dgm:cxn modelId="{AB4A6CEA-6A85-4310-A190-2F104DEF4DC0}" srcId="{8301EEC0-2964-4D8C-8A14-5CE441F7F966}" destId="{C3270A73-2645-4C58-92C3-FD425B407DF2}" srcOrd="3" destOrd="0" parTransId="{EF432466-4510-4E5C-955D-FB39CCC7B9A1}" sibTransId="{4233CCD4-EA07-4DF3-B687-B261A26D8A21}"/>
    <dgm:cxn modelId="{1BA6EBEA-D725-4688-A515-6582CF5C53EB}" type="presOf" srcId="{550A8686-2ACF-48DF-B606-D67E6CDB66E3}" destId="{B0E96559-A676-4E06-B346-2E1CE11DAC61}" srcOrd="0" destOrd="0" presId="urn:microsoft.com/office/officeart/2005/8/layout/orgChart1"/>
    <dgm:cxn modelId="{2A4C9EFE-FD33-4C8B-9941-CD7B23C3F710}" srcId="{8301EEC0-2964-4D8C-8A14-5CE441F7F966}" destId="{7E02047F-F90D-4484-96A8-386E28BBBF45}" srcOrd="0" destOrd="0" parTransId="{86B0DB1C-EBBF-4062-8F4F-250DB14D3A89}" sibTransId="{F7D0B94E-99BF-4518-9706-36C9810F12F1}"/>
    <dgm:cxn modelId="{DCBBB646-13D3-40D1-ACAE-834A4E2D42C9}" type="presParOf" srcId="{DF7C4B66-0A92-401C-B660-AE2CA2B7EE09}" destId="{0DACF4E3-C17A-45A0-9AFD-8DBF690D54B3}" srcOrd="0" destOrd="0" presId="urn:microsoft.com/office/officeart/2005/8/layout/orgChart1"/>
    <dgm:cxn modelId="{DA7C8176-7CDE-44AB-A32B-6BCA9214507F}" type="presParOf" srcId="{0DACF4E3-C17A-45A0-9AFD-8DBF690D54B3}" destId="{DABA1A6F-2ABA-4958-A2A2-0B1402DFC7FF}" srcOrd="0" destOrd="0" presId="urn:microsoft.com/office/officeart/2005/8/layout/orgChart1"/>
    <dgm:cxn modelId="{1B80F107-1D91-408C-A7E0-1D4C9AAE1741}" type="presParOf" srcId="{DABA1A6F-2ABA-4958-A2A2-0B1402DFC7FF}" destId="{9B874D12-98F1-4FC8-BE8F-390C81E07DB9}" srcOrd="0" destOrd="0" presId="urn:microsoft.com/office/officeart/2005/8/layout/orgChart1"/>
    <dgm:cxn modelId="{34BB4E10-3EF5-4F01-979E-4CA6563F6F91}" type="presParOf" srcId="{DABA1A6F-2ABA-4958-A2A2-0B1402DFC7FF}" destId="{856DD6E6-A3BC-4DED-9ACD-5C91F0B65B2C}" srcOrd="1" destOrd="0" presId="urn:microsoft.com/office/officeart/2005/8/layout/orgChart1"/>
    <dgm:cxn modelId="{5793F90A-4351-45F9-993B-312A0BADAC14}" type="presParOf" srcId="{0DACF4E3-C17A-45A0-9AFD-8DBF690D54B3}" destId="{A7587D0B-8F8E-46B4-952B-D703DD4AEC21}" srcOrd="1" destOrd="0" presId="urn:microsoft.com/office/officeart/2005/8/layout/orgChart1"/>
    <dgm:cxn modelId="{2D1A1C08-9E64-4C4D-A876-0C784073693A}" type="presParOf" srcId="{A7587D0B-8F8E-46B4-952B-D703DD4AEC21}" destId="{9D59474B-010D-4ABE-8279-000D43D9368E}" srcOrd="0" destOrd="0" presId="urn:microsoft.com/office/officeart/2005/8/layout/orgChart1"/>
    <dgm:cxn modelId="{C457C4DF-8429-4F69-9EC8-6498D8EE432F}" type="presParOf" srcId="{A7587D0B-8F8E-46B4-952B-D703DD4AEC21}" destId="{65F9C36A-07C6-4E92-B183-2B2A6D31ACBD}" srcOrd="1" destOrd="0" presId="urn:microsoft.com/office/officeart/2005/8/layout/orgChart1"/>
    <dgm:cxn modelId="{3FB81F38-ECD0-40DB-BB75-B695B32DE8F1}" type="presParOf" srcId="{65F9C36A-07C6-4E92-B183-2B2A6D31ACBD}" destId="{15038AE0-1C35-4679-893B-26581FB6AD30}" srcOrd="0" destOrd="0" presId="urn:microsoft.com/office/officeart/2005/8/layout/orgChart1"/>
    <dgm:cxn modelId="{A7C27ACD-125E-48D8-B1CA-54829A5C2DAD}" type="presParOf" srcId="{15038AE0-1C35-4679-893B-26581FB6AD30}" destId="{7222F411-5D2E-443E-9809-63CC329E7FD8}" srcOrd="0" destOrd="0" presId="urn:microsoft.com/office/officeart/2005/8/layout/orgChart1"/>
    <dgm:cxn modelId="{857FADDA-1442-481B-9C32-4BA7C6C216E6}" type="presParOf" srcId="{15038AE0-1C35-4679-893B-26581FB6AD30}" destId="{8F8F3155-9600-465C-B4B5-F823710DC783}" srcOrd="1" destOrd="0" presId="urn:microsoft.com/office/officeart/2005/8/layout/orgChart1"/>
    <dgm:cxn modelId="{0B6DACB6-7688-4CE9-BCD2-07B3FB0EFD1B}" type="presParOf" srcId="{65F9C36A-07C6-4E92-B183-2B2A6D31ACBD}" destId="{9AC69C48-8F49-47CF-B9DD-D65CC7B7A1D8}" srcOrd="1" destOrd="0" presId="urn:microsoft.com/office/officeart/2005/8/layout/orgChart1"/>
    <dgm:cxn modelId="{9B7BBAB2-997B-4157-865A-A4A3619255C8}" type="presParOf" srcId="{65F9C36A-07C6-4E92-B183-2B2A6D31ACBD}" destId="{D77183BE-60C4-4EA4-BC51-2FF3A6F0F858}" srcOrd="2" destOrd="0" presId="urn:microsoft.com/office/officeart/2005/8/layout/orgChart1"/>
    <dgm:cxn modelId="{F34B2FA1-0818-4865-8795-510777FDD1B8}" type="presParOf" srcId="{A7587D0B-8F8E-46B4-952B-D703DD4AEC21}" destId="{B0E96559-A676-4E06-B346-2E1CE11DAC61}" srcOrd="2" destOrd="0" presId="urn:microsoft.com/office/officeart/2005/8/layout/orgChart1"/>
    <dgm:cxn modelId="{2D2073E4-9A22-4F80-83C8-109A1DBAA6EE}" type="presParOf" srcId="{A7587D0B-8F8E-46B4-952B-D703DD4AEC21}" destId="{6B290CAB-F53E-430F-BB30-64D6996072E4}" srcOrd="3" destOrd="0" presId="urn:microsoft.com/office/officeart/2005/8/layout/orgChart1"/>
    <dgm:cxn modelId="{6C84AB58-35A3-4187-AF73-D08F324543B3}" type="presParOf" srcId="{6B290CAB-F53E-430F-BB30-64D6996072E4}" destId="{B8EA8263-C27E-4698-AF50-12B7C5EDE553}" srcOrd="0" destOrd="0" presId="urn:microsoft.com/office/officeart/2005/8/layout/orgChart1"/>
    <dgm:cxn modelId="{21BA3465-0805-4D03-AB0F-1EE3F3EC2B14}" type="presParOf" srcId="{B8EA8263-C27E-4698-AF50-12B7C5EDE553}" destId="{408CCB8E-70AE-4049-B859-3F1611CAB68A}" srcOrd="0" destOrd="0" presId="urn:microsoft.com/office/officeart/2005/8/layout/orgChart1"/>
    <dgm:cxn modelId="{31805FD2-7979-464A-AE67-29F2CAB5DD60}" type="presParOf" srcId="{B8EA8263-C27E-4698-AF50-12B7C5EDE553}" destId="{409CD602-D4A1-4B7F-9CCA-CCBA3B8EDA83}" srcOrd="1" destOrd="0" presId="urn:microsoft.com/office/officeart/2005/8/layout/orgChart1"/>
    <dgm:cxn modelId="{1DA844F7-6E0C-4FF3-9E61-5888FB91A04A}" type="presParOf" srcId="{6B290CAB-F53E-430F-BB30-64D6996072E4}" destId="{6069A97C-8E5D-4DD8-89AA-7B7F3AB07565}" srcOrd="1" destOrd="0" presId="urn:microsoft.com/office/officeart/2005/8/layout/orgChart1"/>
    <dgm:cxn modelId="{170AB763-08CF-41DB-8B51-A6BD1BEE669A}" type="presParOf" srcId="{6B290CAB-F53E-430F-BB30-64D6996072E4}" destId="{C85ECC66-734C-4F6C-B6C3-07EB654B26BF}" srcOrd="2" destOrd="0" presId="urn:microsoft.com/office/officeart/2005/8/layout/orgChart1"/>
    <dgm:cxn modelId="{5C917B14-F17B-47EE-87D6-A989CAE9FCC0}" type="presParOf" srcId="{A7587D0B-8F8E-46B4-952B-D703DD4AEC21}" destId="{5E7443FE-037C-418B-A5BE-E948749947CF}" srcOrd="4" destOrd="0" presId="urn:microsoft.com/office/officeart/2005/8/layout/orgChart1"/>
    <dgm:cxn modelId="{9BA6F24B-C535-44FC-84FD-E3021110F361}" type="presParOf" srcId="{A7587D0B-8F8E-46B4-952B-D703DD4AEC21}" destId="{A0D63A92-6C54-4259-957E-0D9156DEB1F4}" srcOrd="5" destOrd="0" presId="urn:microsoft.com/office/officeart/2005/8/layout/orgChart1"/>
    <dgm:cxn modelId="{F2085866-72EB-4513-9877-F26CB8AF0E4D}" type="presParOf" srcId="{A0D63A92-6C54-4259-957E-0D9156DEB1F4}" destId="{7A529F2C-FB90-461C-AFB0-5CC545CBDA48}" srcOrd="0" destOrd="0" presId="urn:microsoft.com/office/officeart/2005/8/layout/orgChart1"/>
    <dgm:cxn modelId="{60E69DF9-4131-413F-933F-8AF82462DFC0}" type="presParOf" srcId="{7A529F2C-FB90-461C-AFB0-5CC545CBDA48}" destId="{9B6E4F78-9083-456D-8089-96E9BB4BEBD2}" srcOrd="0" destOrd="0" presId="urn:microsoft.com/office/officeart/2005/8/layout/orgChart1"/>
    <dgm:cxn modelId="{DC2E0C1C-D0DF-48EE-BDA1-CBF0FAFC5066}" type="presParOf" srcId="{7A529F2C-FB90-461C-AFB0-5CC545CBDA48}" destId="{FC75EE20-0A8A-41FC-A16D-B404EA8C8D0F}" srcOrd="1" destOrd="0" presId="urn:microsoft.com/office/officeart/2005/8/layout/orgChart1"/>
    <dgm:cxn modelId="{0D1A571C-02EB-4815-B23E-680FB76BBCE1}" type="presParOf" srcId="{A0D63A92-6C54-4259-957E-0D9156DEB1F4}" destId="{D4A82918-8414-4272-9663-040C8A7AB527}" srcOrd="1" destOrd="0" presId="urn:microsoft.com/office/officeart/2005/8/layout/orgChart1"/>
    <dgm:cxn modelId="{966A9068-5225-4D4B-8FCB-4FBAEC6510D8}" type="presParOf" srcId="{A0D63A92-6C54-4259-957E-0D9156DEB1F4}" destId="{86F836BB-B5C3-4C85-AA96-68DF4B48ADC2}" srcOrd="2" destOrd="0" presId="urn:microsoft.com/office/officeart/2005/8/layout/orgChart1"/>
    <dgm:cxn modelId="{6F8B10EB-9634-48F6-9976-C5FEE43580A1}" type="presParOf" srcId="{A7587D0B-8F8E-46B4-952B-D703DD4AEC21}" destId="{F04D51ED-39A6-4236-AF4F-B61279858BB0}" srcOrd="6" destOrd="0" presId="urn:microsoft.com/office/officeart/2005/8/layout/orgChart1"/>
    <dgm:cxn modelId="{5BBDA41D-4588-446E-A8E4-31621C25B3CA}" type="presParOf" srcId="{A7587D0B-8F8E-46B4-952B-D703DD4AEC21}" destId="{6A967CBB-FC78-4261-93A8-4DDC95F124EB}" srcOrd="7" destOrd="0" presId="urn:microsoft.com/office/officeart/2005/8/layout/orgChart1"/>
    <dgm:cxn modelId="{13A71CFC-8B28-46D2-B4C6-C9579AC547C1}" type="presParOf" srcId="{6A967CBB-FC78-4261-93A8-4DDC95F124EB}" destId="{3EEAC927-8F77-44B3-BD50-5BA363EE6492}" srcOrd="0" destOrd="0" presId="urn:microsoft.com/office/officeart/2005/8/layout/orgChart1"/>
    <dgm:cxn modelId="{AFE03C57-49FD-406E-B29B-817D80C5DCAE}" type="presParOf" srcId="{3EEAC927-8F77-44B3-BD50-5BA363EE6492}" destId="{32D48B3B-E3B9-4DEF-845C-607911DA59A9}" srcOrd="0" destOrd="0" presId="urn:microsoft.com/office/officeart/2005/8/layout/orgChart1"/>
    <dgm:cxn modelId="{EB26A931-B6BA-44AE-AA85-D4DDE244EE5F}" type="presParOf" srcId="{3EEAC927-8F77-44B3-BD50-5BA363EE6492}" destId="{C87517FA-8543-4000-B982-C5380AFA918B}" srcOrd="1" destOrd="0" presId="urn:microsoft.com/office/officeart/2005/8/layout/orgChart1"/>
    <dgm:cxn modelId="{71E7A3C5-DE79-460C-995B-9E570E7FDB30}" type="presParOf" srcId="{6A967CBB-FC78-4261-93A8-4DDC95F124EB}" destId="{5EE9DFEC-EE3E-4B79-9D1D-171DB1C9778C}" srcOrd="1" destOrd="0" presId="urn:microsoft.com/office/officeart/2005/8/layout/orgChart1"/>
    <dgm:cxn modelId="{225550FA-5DD9-412F-92E6-EF115160A72B}" type="presParOf" srcId="{6A967CBB-FC78-4261-93A8-4DDC95F124EB}" destId="{02D777EC-3D97-496E-8BFB-49181057F330}" srcOrd="2" destOrd="0" presId="urn:microsoft.com/office/officeart/2005/8/layout/orgChart1"/>
    <dgm:cxn modelId="{6F47C3F7-C69D-4B8D-9C43-1BD70C91F38C}" type="presParOf" srcId="{A7587D0B-8F8E-46B4-952B-D703DD4AEC21}" destId="{ACB4A4C0-0422-43D0-AAFF-98BAA8E1A7F3}" srcOrd="8" destOrd="0" presId="urn:microsoft.com/office/officeart/2005/8/layout/orgChart1"/>
    <dgm:cxn modelId="{54A9AC74-9300-4D29-B1D6-48DFB1F05B90}" type="presParOf" srcId="{A7587D0B-8F8E-46B4-952B-D703DD4AEC21}" destId="{CFC4D597-AABB-4619-B02E-8CAAA6F2BC7F}" srcOrd="9" destOrd="0" presId="urn:microsoft.com/office/officeart/2005/8/layout/orgChart1"/>
    <dgm:cxn modelId="{836B27A6-6B38-4CCB-8D35-6DD201090521}" type="presParOf" srcId="{CFC4D597-AABB-4619-B02E-8CAAA6F2BC7F}" destId="{2B8DBC08-C012-4A50-973C-F80E6B81D8D2}" srcOrd="0" destOrd="0" presId="urn:microsoft.com/office/officeart/2005/8/layout/orgChart1"/>
    <dgm:cxn modelId="{FCC4B7CA-A912-4B14-9CE6-DBAF8AF2228E}" type="presParOf" srcId="{2B8DBC08-C012-4A50-973C-F80E6B81D8D2}" destId="{412B17DD-C5EF-4673-A7D3-5DE9CF92B9A0}" srcOrd="0" destOrd="0" presId="urn:microsoft.com/office/officeart/2005/8/layout/orgChart1"/>
    <dgm:cxn modelId="{E576F135-FF27-43F3-A887-AC3839FE42AE}" type="presParOf" srcId="{2B8DBC08-C012-4A50-973C-F80E6B81D8D2}" destId="{4968CDF8-241D-4801-8016-2F05BF2196E9}" srcOrd="1" destOrd="0" presId="urn:microsoft.com/office/officeart/2005/8/layout/orgChart1"/>
    <dgm:cxn modelId="{395CA42C-5316-4D74-B4D2-825B18A0B0FA}" type="presParOf" srcId="{CFC4D597-AABB-4619-B02E-8CAAA6F2BC7F}" destId="{EA7E53FF-51E0-47BC-8231-706EE726E99B}" srcOrd="1" destOrd="0" presId="urn:microsoft.com/office/officeart/2005/8/layout/orgChart1"/>
    <dgm:cxn modelId="{E51BB5AE-5505-4A97-B4DE-EFBC63E782BF}" type="presParOf" srcId="{CFC4D597-AABB-4619-B02E-8CAAA6F2BC7F}" destId="{52740E7F-9B2D-446D-A28F-C6EAC4497141}" srcOrd="2" destOrd="0" presId="urn:microsoft.com/office/officeart/2005/8/layout/orgChart1"/>
    <dgm:cxn modelId="{6FE92246-8FEE-45FA-843C-F4F710383BB2}" type="presParOf" srcId="{0DACF4E3-C17A-45A0-9AFD-8DBF690D54B3}" destId="{FE9387AC-7B16-4232-AFD9-5F00F92F272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11B8B9-FDEF-46B1-B2AE-3490639D9D0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8301EEC0-2964-4D8C-8A14-5CE441F7F966}">
      <dgm:prSet phldrT="[Szöveg]" custT="1"/>
      <dgm:spPr>
        <a:noFill/>
        <a:ln>
          <a:noFill/>
        </a:ln>
      </dgm:spPr>
      <dgm:t>
        <a:bodyPr/>
        <a:lstStyle/>
        <a:p>
          <a:endParaRPr lang="hu-HU" sz="1200" dirty="0"/>
        </a:p>
      </dgm:t>
    </dgm:pt>
    <dgm:pt modelId="{64CF4C64-3594-4C4B-B5CC-7BA54CD3EB03}" type="parTrans" cxnId="{8EC0A6A7-C826-4CD0-A312-41BBB4E48634}">
      <dgm:prSet/>
      <dgm:spPr/>
      <dgm:t>
        <a:bodyPr/>
        <a:lstStyle/>
        <a:p>
          <a:endParaRPr lang="hu-HU"/>
        </a:p>
      </dgm:t>
    </dgm:pt>
    <dgm:pt modelId="{3F28DE8E-5F1F-4AA7-A7A9-2C216A4DCD86}" type="sibTrans" cxnId="{8EC0A6A7-C826-4CD0-A312-41BBB4E48634}">
      <dgm:prSet/>
      <dgm:spPr/>
      <dgm:t>
        <a:bodyPr/>
        <a:lstStyle/>
        <a:p>
          <a:endParaRPr lang="hu-HU"/>
        </a:p>
      </dgm:t>
    </dgm:pt>
    <dgm:pt modelId="{7E02047F-F90D-4484-96A8-386E28BBBF45}">
      <dgm:prSet phldrT="[Szöveg]" custT="1"/>
      <dgm:spPr/>
      <dgm:t>
        <a:bodyPr/>
        <a:lstStyle/>
        <a:p>
          <a:r>
            <a:rPr lang="hu-HU" sz="1200" dirty="0"/>
            <a:t>Tanműhelyvezető</a:t>
          </a:r>
        </a:p>
      </dgm:t>
    </dgm:pt>
    <dgm:pt modelId="{86B0DB1C-EBBF-4062-8F4F-250DB14D3A89}" type="parTrans" cxnId="{2A4C9EFE-FD33-4C8B-9941-CD7B23C3F710}">
      <dgm:prSet/>
      <dgm:spPr/>
      <dgm:t>
        <a:bodyPr/>
        <a:lstStyle/>
        <a:p>
          <a:endParaRPr lang="hu-HU"/>
        </a:p>
      </dgm:t>
    </dgm:pt>
    <dgm:pt modelId="{F7D0B94E-99BF-4518-9706-36C9810F12F1}" type="sibTrans" cxnId="{2A4C9EFE-FD33-4C8B-9941-CD7B23C3F710}">
      <dgm:prSet/>
      <dgm:spPr/>
      <dgm:t>
        <a:bodyPr/>
        <a:lstStyle/>
        <a:p>
          <a:endParaRPr lang="hu-HU"/>
        </a:p>
      </dgm:t>
    </dgm:pt>
    <dgm:pt modelId="{3F065D35-B563-4737-99DE-8456BE7D8B73}">
      <dgm:prSet custT="1"/>
      <dgm:spPr/>
      <dgm:t>
        <a:bodyPr/>
        <a:lstStyle/>
        <a:p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Tanműhelyi koordinátor</a:t>
          </a:r>
        </a:p>
      </dgm:t>
    </dgm:pt>
    <dgm:pt modelId="{46AEF0FB-080E-4D98-83C9-19EF1AE466CD}" type="parTrans" cxnId="{85D41E08-45E3-435E-959F-8CFD5EE5C8B6}">
      <dgm:prSet/>
      <dgm:spPr/>
      <dgm:t>
        <a:bodyPr/>
        <a:lstStyle/>
        <a:p>
          <a:endParaRPr lang="hu-HU"/>
        </a:p>
      </dgm:t>
    </dgm:pt>
    <dgm:pt modelId="{2286802E-707B-4F55-B78E-1F17D951A0B5}" type="sibTrans" cxnId="{85D41E08-45E3-435E-959F-8CFD5EE5C8B6}">
      <dgm:prSet/>
      <dgm:spPr/>
      <dgm:t>
        <a:bodyPr/>
        <a:lstStyle/>
        <a:p>
          <a:endParaRPr lang="hu-HU"/>
        </a:p>
      </dgm:t>
    </dgm:pt>
    <dgm:pt modelId="{4CB91856-88AF-4C67-93A1-7E6EB48DD1CA}">
      <dgm:prSet custT="1"/>
      <dgm:spPr/>
      <dgm:t>
        <a:bodyPr/>
        <a:lstStyle/>
        <a:p>
          <a:r>
            <a:rPr lang="hu-HU" sz="1200" dirty="0"/>
            <a:t>Raktáros</a:t>
          </a:r>
        </a:p>
      </dgm:t>
    </dgm:pt>
    <dgm:pt modelId="{67CE16FC-D938-41CD-A32A-5120F7309E15}" type="parTrans" cxnId="{ADFBEFA8-1440-46DE-82C6-9AAAC925A83C}">
      <dgm:prSet/>
      <dgm:spPr/>
      <dgm:t>
        <a:bodyPr/>
        <a:lstStyle/>
        <a:p>
          <a:endParaRPr lang="hu-HU"/>
        </a:p>
      </dgm:t>
    </dgm:pt>
    <dgm:pt modelId="{3B492149-A1D5-4E5F-903A-E5FFB27DC79D}" type="sibTrans" cxnId="{ADFBEFA8-1440-46DE-82C6-9AAAC925A83C}">
      <dgm:prSet/>
      <dgm:spPr/>
      <dgm:t>
        <a:bodyPr/>
        <a:lstStyle/>
        <a:p>
          <a:endParaRPr lang="hu-HU"/>
        </a:p>
      </dgm:t>
    </dgm:pt>
    <dgm:pt modelId="{DF7C4B66-0A92-401C-B660-AE2CA2B7EE09}" type="pres">
      <dgm:prSet presAssocID="{2711B8B9-FDEF-46B1-B2AE-3490639D9D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DACF4E3-C17A-45A0-9AFD-8DBF690D54B3}" type="pres">
      <dgm:prSet presAssocID="{8301EEC0-2964-4D8C-8A14-5CE441F7F966}" presName="hierRoot1" presStyleCnt="0">
        <dgm:presLayoutVars>
          <dgm:hierBranch val="r"/>
        </dgm:presLayoutVars>
      </dgm:prSet>
      <dgm:spPr/>
    </dgm:pt>
    <dgm:pt modelId="{DABA1A6F-2ABA-4958-A2A2-0B1402DFC7FF}" type="pres">
      <dgm:prSet presAssocID="{8301EEC0-2964-4D8C-8A14-5CE441F7F966}" presName="rootComposite1" presStyleCnt="0"/>
      <dgm:spPr/>
    </dgm:pt>
    <dgm:pt modelId="{9B874D12-98F1-4FC8-BE8F-390C81E07DB9}" type="pres">
      <dgm:prSet presAssocID="{8301EEC0-2964-4D8C-8A14-5CE441F7F966}" presName="rootText1" presStyleLbl="node0" presStyleIdx="0" presStyleCnt="1" custScaleX="180184" custScaleY="182574" custLinFactX="-95175" custLinFactNeighborX="-100000" custLinFactNeighborY="4162">
        <dgm:presLayoutVars>
          <dgm:chPref val="3"/>
        </dgm:presLayoutVars>
      </dgm:prSet>
      <dgm:spPr/>
    </dgm:pt>
    <dgm:pt modelId="{856DD6E6-A3BC-4DED-9ACD-5C91F0B65B2C}" type="pres">
      <dgm:prSet presAssocID="{8301EEC0-2964-4D8C-8A14-5CE441F7F966}" presName="rootConnector1" presStyleLbl="node1" presStyleIdx="0" presStyleCnt="0"/>
      <dgm:spPr/>
    </dgm:pt>
    <dgm:pt modelId="{A7587D0B-8F8E-46B4-952B-D703DD4AEC21}" type="pres">
      <dgm:prSet presAssocID="{8301EEC0-2964-4D8C-8A14-5CE441F7F966}" presName="hierChild2" presStyleCnt="0"/>
      <dgm:spPr/>
    </dgm:pt>
    <dgm:pt modelId="{9D59474B-010D-4ABE-8279-000D43D9368E}" type="pres">
      <dgm:prSet presAssocID="{86B0DB1C-EBBF-4062-8F4F-250DB14D3A89}" presName="Name50" presStyleLbl="parChTrans1D2" presStyleIdx="0" presStyleCnt="1"/>
      <dgm:spPr/>
    </dgm:pt>
    <dgm:pt modelId="{65F9C36A-07C6-4E92-B183-2B2A6D31ACBD}" type="pres">
      <dgm:prSet presAssocID="{7E02047F-F90D-4484-96A8-386E28BBBF45}" presName="hierRoot2" presStyleCnt="0">
        <dgm:presLayoutVars>
          <dgm:hierBranch val="r"/>
        </dgm:presLayoutVars>
      </dgm:prSet>
      <dgm:spPr/>
    </dgm:pt>
    <dgm:pt modelId="{15038AE0-1C35-4679-893B-26581FB6AD30}" type="pres">
      <dgm:prSet presAssocID="{7E02047F-F90D-4484-96A8-386E28BBBF45}" presName="rootComposite" presStyleCnt="0"/>
      <dgm:spPr/>
    </dgm:pt>
    <dgm:pt modelId="{7222F411-5D2E-443E-9809-63CC329E7FD8}" type="pres">
      <dgm:prSet presAssocID="{7E02047F-F90D-4484-96A8-386E28BBBF45}" presName="rootText" presStyleLbl="node2" presStyleIdx="0" presStyleCnt="1" custScaleX="173879" custScaleY="143135" custLinFactNeighborX="130" custLinFactNeighborY="-15763">
        <dgm:presLayoutVars>
          <dgm:chPref val="3"/>
        </dgm:presLayoutVars>
      </dgm:prSet>
      <dgm:spPr/>
    </dgm:pt>
    <dgm:pt modelId="{8F8F3155-9600-465C-B4B5-F823710DC783}" type="pres">
      <dgm:prSet presAssocID="{7E02047F-F90D-4484-96A8-386E28BBBF45}" presName="rootConnector" presStyleLbl="node2" presStyleIdx="0" presStyleCnt="1"/>
      <dgm:spPr/>
    </dgm:pt>
    <dgm:pt modelId="{9AC69C48-8F49-47CF-B9DD-D65CC7B7A1D8}" type="pres">
      <dgm:prSet presAssocID="{7E02047F-F90D-4484-96A8-386E28BBBF45}" presName="hierChild4" presStyleCnt="0"/>
      <dgm:spPr/>
    </dgm:pt>
    <dgm:pt modelId="{BA8F70EA-1926-4E1E-B5C1-299017A1C268}" type="pres">
      <dgm:prSet presAssocID="{46AEF0FB-080E-4D98-83C9-19EF1AE466CD}" presName="Name50" presStyleLbl="parChTrans1D3" presStyleIdx="0" presStyleCnt="2"/>
      <dgm:spPr/>
    </dgm:pt>
    <dgm:pt modelId="{8DDAD946-CE89-4681-8550-CC2B593D8974}" type="pres">
      <dgm:prSet presAssocID="{3F065D35-B563-4737-99DE-8456BE7D8B73}" presName="hierRoot2" presStyleCnt="0">
        <dgm:presLayoutVars>
          <dgm:hierBranch val="init"/>
        </dgm:presLayoutVars>
      </dgm:prSet>
      <dgm:spPr/>
    </dgm:pt>
    <dgm:pt modelId="{57CE87EC-647E-40F9-9490-BE01EE0F9AAE}" type="pres">
      <dgm:prSet presAssocID="{3F065D35-B563-4737-99DE-8456BE7D8B73}" presName="rootComposite" presStyleCnt="0"/>
      <dgm:spPr/>
    </dgm:pt>
    <dgm:pt modelId="{CD7736E8-5159-4E90-AE4E-1C115A44B7A7}" type="pres">
      <dgm:prSet presAssocID="{3F065D35-B563-4737-99DE-8456BE7D8B73}" presName="rootText" presStyleLbl="node3" presStyleIdx="0" presStyleCnt="2" custScaleX="173884" custScaleY="123877">
        <dgm:presLayoutVars>
          <dgm:chPref val="3"/>
        </dgm:presLayoutVars>
      </dgm:prSet>
      <dgm:spPr/>
    </dgm:pt>
    <dgm:pt modelId="{AAAC3013-15A7-40BE-8535-724BA5423EA5}" type="pres">
      <dgm:prSet presAssocID="{3F065D35-B563-4737-99DE-8456BE7D8B73}" presName="rootConnector" presStyleLbl="node3" presStyleIdx="0" presStyleCnt="2"/>
      <dgm:spPr/>
    </dgm:pt>
    <dgm:pt modelId="{6E57CEE4-576E-40C7-BF50-06BD5BFC89C2}" type="pres">
      <dgm:prSet presAssocID="{3F065D35-B563-4737-99DE-8456BE7D8B73}" presName="hierChild4" presStyleCnt="0"/>
      <dgm:spPr/>
    </dgm:pt>
    <dgm:pt modelId="{3EE7FB1C-4C26-40C2-8FCE-4F148740CFEE}" type="pres">
      <dgm:prSet presAssocID="{3F065D35-B563-4737-99DE-8456BE7D8B73}" presName="hierChild5" presStyleCnt="0"/>
      <dgm:spPr/>
    </dgm:pt>
    <dgm:pt modelId="{CE0F4B15-D598-4BC6-9B07-BC88AC7BCA6A}" type="pres">
      <dgm:prSet presAssocID="{67CE16FC-D938-41CD-A32A-5120F7309E15}" presName="Name50" presStyleLbl="parChTrans1D3" presStyleIdx="1" presStyleCnt="2"/>
      <dgm:spPr/>
    </dgm:pt>
    <dgm:pt modelId="{2F4CE746-3B7D-445F-AE51-D83A5D6E8321}" type="pres">
      <dgm:prSet presAssocID="{4CB91856-88AF-4C67-93A1-7E6EB48DD1CA}" presName="hierRoot2" presStyleCnt="0">
        <dgm:presLayoutVars>
          <dgm:hierBranch val="init"/>
        </dgm:presLayoutVars>
      </dgm:prSet>
      <dgm:spPr/>
    </dgm:pt>
    <dgm:pt modelId="{7FAF63CB-7E79-4399-A34F-A4E1FCCA56CE}" type="pres">
      <dgm:prSet presAssocID="{4CB91856-88AF-4C67-93A1-7E6EB48DD1CA}" presName="rootComposite" presStyleCnt="0"/>
      <dgm:spPr/>
    </dgm:pt>
    <dgm:pt modelId="{5FD506F2-985E-46C0-B733-A9D9E1C4AF1E}" type="pres">
      <dgm:prSet presAssocID="{4CB91856-88AF-4C67-93A1-7E6EB48DD1CA}" presName="rootText" presStyleLbl="node3" presStyleIdx="1" presStyleCnt="2" custScaleX="175378" custScaleY="123877" custLinFactNeighborX="-1918" custLinFactNeighborY="3836">
        <dgm:presLayoutVars>
          <dgm:chPref val="3"/>
        </dgm:presLayoutVars>
      </dgm:prSet>
      <dgm:spPr/>
    </dgm:pt>
    <dgm:pt modelId="{0CC7BC1E-DEBE-4B91-98F8-655F274C649A}" type="pres">
      <dgm:prSet presAssocID="{4CB91856-88AF-4C67-93A1-7E6EB48DD1CA}" presName="rootConnector" presStyleLbl="node3" presStyleIdx="1" presStyleCnt="2"/>
      <dgm:spPr/>
    </dgm:pt>
    <dgm:pt modelId="{4E18B4AD-D344-4899-8CFD-886784A37C82}" type="pres">
      <dgm:prSet presAssocID="{4CB91856-88AF-4C67-93A1-7E6EB48DD1CA}" presName="hierChild4" presStyleCnt="0"/>
      <dgm:spPr/>
    </dgm:pt>
    <dgm:pt modelId="{06993981-908E-47A5-82AA-3784BE7955BD}" type="pres">
      <dgm:prSet presAssocID="{4CB91856-88AF-4C67-93A1-7E6EB48DD1CA}" presName="hierChild5" presStyleCnt="0"/>
      <dgm:spPr/>
    </dgm:pt>
    <dgm:pt modelId="{D77183BE-60C4-4EA4-BC51-2FF3A6F0F858}" type="pres">
      <dgm:prSet presAssocID="{7E02047F-F90D-4484-96A8-386E28BBBF45}" presName="hierChild5" presStyleCnt="0"/>
      <dgm:spPr/>
    </dgm:pt>
    <dgm:pt modelId="{FE9387AC-7B16-4232-AFD9-5F00F92F2727}" type="pres">
      <dgm:prSet presAssocID="{8301EEC0-2964-4D8C-8A14-5CE441F7F966}" presName="hierChild3" presStyleCnt="0"/>
      <dgm:spPr/>
    </dgm:pt>
  </dgm:ptLst>
  <dgm:cxnLst>
    <dgm:cxn modelId="{85D41E08-45E3-435E-959F-8CFD5EE5C8B6}" srcId="{7E02047F-F90D-4484-96A8-386E28BBBF45}" destId="{3F065D35-B563-4737-99DE-8456BE7D8B73}" srcOrd="0" destOrd="0" parTransId="{46AEF0FB-080E-4D98-83C9-19EF1AE466CD}" sibTransId="{2286802E-707B-4F55-B78E-1F17D951A0B5}"/>
    <dgm:cxn modelId="{977F6B10-3D14-489F-AD43-A435AD23CA9C}" type="presOf" srcId="{4CB91856-88AF-4C67-93A1-7E6EB48DD1CA}" destId="{0CC7BC1E-DEBE-4B91-98F8-655F274C649A}" srcOrd="1" destOrd="0" presId="urn:microsoft.com/office/officeart/2005/8/layout/orgChart1"/>
    <dgm:cxn modelId="{99725135-FD79-43D9-AE68-C8D08A283F81}" type="presOf" srcId="{86B0DB1C-EBBF-4062-8F4F-250DB14D3A89}" destId="{9D59474B-010D-4ABE-8279-000D43D9368E}" srcOrd="0" destOrd="0" presId="urn:microsoft.com/office/officeart/2005/8/layout/orgChart1"/>
    <dgm:cxn modelId="{0588B337-1E2E-43F3-AB6B-22F1CE9D0904}" type="presOf" srcId="{7E02047F-F90D-4484-96A8-386E28BBBF45}" destId="{8F8F3155-9600-465C-B4B5-F823710DC783}" srcOrd="1" destOrd="0" presId="urn:microsoft.com/office/officeart/2005/8/layout/orgChart1"/>
    <dgm:cxn modelId="{993A8242-8C6C-4E13-A728-027C09209348}" type="presOf" srcId="{46AEF0FB-080E-4D98-83C9-19EF1AE466CD}" destId="{BA8F70EA-1926-4E1E-B5C1-299017A1C268}" srcOrd="0" destOrd="0" presId="urn:microsoft.com/office/officeart/2005/8/layout/orgChart1"/>
    <dgm:cxn modelId="{81449166-594D-4BDA-B240-DA66B35D053D}" type="presOf" srcId="{3F065D35-B563-4737-99DE-8456BE7D8B73}" destId="{AAAC3013-15A7-40BE-8535-724BA5423EA5}" srcOrd="1" destOrd="0" presId="urn:microsoft.com/office/officeart/2005/8/layout/orgChart1"/>
    <dgm:cxn modelId="{7D99EE74-ECC7-46C8-8E6C-7C5C1C528A16}" type="presOf" srcId="{4CB91856-88AF-4C67-93A1-7E6EB48DD1CA}" destId="{5FD506F2-985E-46C0-B733-A9D9E1C4AF1E}" srcOrd="0" destOrd="0" presId="urn:microsoft.com/office/officeart/2005/8/layout/orgChart1"/>
    <dgm:cxn modelId="{64934A77-BF11-470F-9901-B817AF81BED1}" type="presOf" srcId="{3F065D35-B563-4737-99DE-8456BE7D8B73}" destId="{CD7736E8-5159-4E90-AE4E-1C115A44B7A7}" srcOrd="0" destOrd="0" presId="urn:microsoft.com/office/officeart/2005/8/layout/orgChart1"/>
    <dgm:cxn modelId="{DB817A81-25C7-40B4-A873-FCBD762F63EF}" type="presOf" srcId="{8301EEC0-2964-4D8C-8A14-5CE441F7F966}" destId="{856DD6E6-A3BC-4DED-9ACD-5C91F0B65B2C}" srcOrd="1" destOrd="0" presId="urn:microsoft.com/office/officeart/2005/8/layout/orgChart1"/>
    <dgm:cxn modelId="{03484F8D-0666-4C82-98BE-B47D67AB70BD}" type="presOf" srcId="{7E02047F-F90D-4484-96A8-386E28BBBF45}" destId="{7222F411-5D2E-443E-9809-63CC329E7FD8}" srcOrd="0" destOrd="0" presId="urn:microsoft.com/office/officeart/2005/8/layout/orgChart1"/>
    <dgm:cxn modelId="{8EC0A6A7-C826-4CD0-A312-41BBB4E48634}" srcId="{2711B8B9-FDEF-46B1-B2AE-3490639D9D0D}" destId="{8301EEC0-2964-4D8C-8A14-5CE441F7F966}" srcOrd="0" destOrd="0" parTransId="{64CF4C64-3594-4C4B-B5CC-7BA54CD3EB03}" sibTransId="{3F28DE8E-5F1F-4AA7-A7A9-2C216A4DCD86}"/>
    <dgm:cxn modelId="{ADFBEFA8-1440-46DE-82C6-9AAAC925A83C}" srcId="{7E02047F-F90D-4484-96A8-386E28BBBF45}" destId="{4CB91856-88AF-4C67-93A1-7E6EB48DD1CA}" srcOrd="1" destOrd="0" parTransId="{67CE16FC-D938-41CD-A32A-5120F7309E15}" sibTransId="{3B492149-A1D5-4E5F-903A-E5FFB27DC79D}"/>
    <dgm:cxn modelId="{AEADF0AC-5628-45CC-BC92-E08F635B3219}" type="presOf" srcId="{8301EEC0-2964-4D8C-8A14-5CE441F7F966}" destId="{9B874D12-98F1-4FC8-BE8F-390C81E07DB9}" srcOrd="0" destOrd="0" presId="urn:microsoft.com/office/officeart/2005/8/layout/orgChart1"/>
    <dgm:cxn modelId="{DD2B5BCF-EA72-49A2-8E4C-5D1C05A78576}" type="presOf" srcId="{67CE16FC-D938-41CD-A32A-5120F7309E15}" destId="{CE0F4B15-D598-4BC6-9B07-BC88AC7BCA6A}" srcOrd="0" destOrd="0" presId="urn:microsoft.com/office/officeart/2005/8/layout/orgChart1"/>
    <dgm:cxn modelId="{224EDEE2-57A1-4583-BA3F-9725BB44A956}" type="presOf" srcId="{2711B8B9-FDEF-46B1-B2AE-3490639D9D0D}" destId="{DF7C4B66-0A92-401C-B660-AE2CA2B7EE09}" srcOrd="0" destOrd="0" presId="urn:microsoft.com/office/officeart/2005/8/layout/orgChart1"/>
    <dgm:cxn modelId="{2A4C9EFE-FD33-4C8B-9941-CD7B23C3F710}" srcId="{8301EEC0-2964-4D8C-8A14-5CE441F7F966}" destId="{7E02047F-F90D-4484-96A8-386E28BBBF45}" srcOrd="0" destOrd="0" parTransId="{86B0DB1C-EBBF-4062-8F4F-250DB14D3A89}" sibTransId="{F7D0B94E-99BF-4518-9706-36C9810F12F1}"/>
    <dgm:cxn modelId="{DCBBB646-13D3-40D1-ACAE-834A4E2D42C9}" type="presParOf" srcId="{DF7C4B66-0A92-401C-B660-AE2CA2B7EE09}" destId="{0DACF4E3-C17A-45A0-9AFD-8DBF690D54B3}" srcOrd="0" destOrd="0" presId="urn:microsoft.com/office/officeart/2005/8/layout/orgChart1"/>
    <dgm:cxn modelId="{DA7C8176-7CDE-44AB-A32B-6BCA9214507F}" type="presParOf" srcId="{0DACF4E3-C17A-45A0-9AFD-8DBF690D54B3}" destId="{DABA1A6F-2ABA-4958-A2A2-0B1402DFC7FF}" srcOrd="0" destOrd="0" presId="urn:microsoft.com/office/officeart/2005/8/layout/orgChart1"/>
    <dgm:cxn modelId="{1B80F107-1D91-408C-A7E0-1D4C9AAE1741}" type="presParOf" srcId="{DABA1A6F-2ABA-4958-A2A2-0B1402DFC7FF}" destId="{9B874D12-98F1-4FC8-BE8F-390C81E07DB9}" srcOrd="0" destOrd="0" presId="urn:microsoft.com/office/officeart/2005/8/layout/orgChart1"/>
    <dgm:cxn modelId="{34BB4E10-3EF5-4F01-979E-4CA6563F6F91}" type="presParOf" srcId="{DABA1A6F-2ABA-4958-A2A2-0B1402DFC7FF}" destId="{856DD6E6-A3BC-4DED-9ACD-5C91F0B65B2C}" srcOrd="1" destOrd="0" presId="urn:microsoft.com/office/officeart/2005/8/layout/orgChart1"/>
    <dgm:cxn modelId="{5793F90A-4351-45F9-993B-312A0BADAC14}" type="presParOf" srcId="{0DACF4E3-C17A-45A0-9AFD-8DBF690D54B3}" destId="{A7587D0B-8F8E-46B4-952B-D703DD4AEC21}" srcOrd="1" destOrd="0" presId="urn:microsoft.com/office/officeart/2005/8/layout/orgChart1"/>
    <dgm:cxn modelId="{2D1A1C08-9E64-4C4D-A876-0C784073693A}" type="presParOf" srcId="{A7587D0B-8F8E-46B4-952B-D703DD4AEC21}" destId="{9D59474B-010D-4ABE-8279-000D43D9368E}" srcOrd="0" destOrd="0" presId="urn:microsoft.com/office/officeart/2005/8/layout/orgChart1"/>
    <dgm:cxn modelId="{C457C4DF-8429-4F69-9EC8-6498D8EE432F}" type="presParOf" srcId="{A7587D0B-8F8E-46B4-952B-D703DD4AEC21}" destId="{65F9C36A-07C6-4E92-B183-2B2A6D31ACBD}" srcOrd="1" destOrd="0" presId="urn:microsoft.com/office/officeart/2005/8/layout/orgChart1"/>
    <dgm:cxn modelId="{3FB81F38-ECD0-40DB-BB75-B695B32DE8F1}" type="presParOf" srcId="{65F9C36A-07C6-4E92-B183-2B2A6D31ACBD}" destId="{15038AE0-1C35-4679-893B-26581FB6AD30}" srcOrd="0" destOrd="0" presId="urn:microsoft.com/office/officeart/2005/8/layout/orgChart1"/>
    <dgm:cxn modelId="{A7C27ACD-125E-48D8-B1CA-54829A5C2DAD}" type="presParOf" srcId="{15038AE0-1C35-4679-893B-26581FB6AD30}" destId="{7222F411-5D2E-443E-9809-63CC329E7FD8}" srcOrd="0" destOrd="0" presId="urn:microsoft.com/office/officeart/2005/8/layout/orgChart1"/>
    <dgm:cxn modelId="{857FADDA-1442-481B-9C32-4BA7C6C216E6}" type="presParOf" srcId="{15038AE0-1C35-4679-893B-26581FB6AD30}" destId="{8F8F3155-9600-465C-B4B5-F823710DC783}" srcOrd="1" destOrd="0" presId="urn:microsoft.com/office/officeart/2005/8/layout/orgChart1"/>
    <dgm:cxn modelId="{0B6DACB6-7688-4CE9-BCD2-07B3FB0EFD1B}" type="presParOf" srcId="{65F9C36A-07C6-4E92-B183-2B2A6D31ACBD}" destId="{9AC69C48-8F49-47CF-B9DD-D65CC7B7A1D8}" srcOrd="1" destOrd="0" presId="urn:microsoft.com/office/officeart/2005/8/layout/orgChart1"/>
    <dgm:cxn modelId="{688BC5F4-8613-4557-8E10-3B25D0860A6A}" type="presParOf" srcId="{9AC69C48-8F49-47CF-B9DD-D65CC7B7A1D8}" destId="{BA8F70EA-1926-4E1E-B5C1-299017A1C268}" srcOrd="0" destOrd="0" presId="urn:microsoft.com/office/officeart/2005/8/layout/orgChart1"/>
    <dgm:cxn modelId="{F2AFD7F8-3A86-4B17-A589-D690220B84E2}" type="presParOf" srcId="{9AC69C48-8F49-47CF-B9DD-D65CC7B7A1D8}" destId="{8DDAD946-CE89-4681-8550-CC2B593D8974}" srcOrd="1" destOrd="0" presId="urn:microsoft.com/office/officeart/2005/8/layout/orgChart1"/>
    <dgm:cxn modelId="{A178A41A-9DCF-4E0A-8993-E51F0CEFCDEF}" type="presParOf" srcId="{8DDAD946-CE89-4681-8550-CC2B593D8974}" destId="{57CE87EC-647E-40F9-9490-BE01EE0F9AAE}" srcOrd="0" destOrd="0" presId="urn:microsoft.com/office/officeart/2005/8/layout/orgChart1"/>
    <dgm:cxn modelId="{EC39BD7A-5DD5-4AB6-9C4D-6B44B3AE02C3}" type="presParOf" srcId="{57CE87EC-647E-40F9-9490-BE01EE0F9AAE}" destId="{CD7736E8-5159-4E90-AE4E-1C115A44B7A7}" srcOrd="0" destOrd="0" presId="urn:microsoft.com/office/officeart/2005/8/layout/orgChart1"/>
    <dgm:cxn modelId="{54162C0D-C149-4DF0-9995-B14B5801939E}" type="presParOf" srcId="{57CE87EC-647E-40F9-9490-BE01EE0F9AAE}" destId="{AAAC3013-15A7-40BE-8535-724BA5423EA5}" srcOrd="1" destOrd="0" presId="urn:microsoft.com/office/officeart/2005/8/layout/orgChart1"/>
    <dgm:cxn modelId="{3160CCF7-23D9-465E-8B1F-1A3E61B2BB52}" type="presParOf" srcId="{8DDAD946-CE89-4681-8550-CC2B593D8974}" destId="{6E57CEE4-576E-40C7-BF50-06BD5BFC89C2}" srcOrd="1" destOrd="0" presId="urn:microsoft.com/office/officeart/2005/8/layout/orgChart1"/>
    <dgm:cxn modelId="{BA383094-C6EA-4AD9-BAEC-459835987B64}" type="presParOf" srcId="{8DDAD946-CE89-4681-8550-CC2B593D8974}" destId="{3EE7FB1C-4C26-40C2-8FCE-4F148740CFEE}" srcOrd="2" destOrd="0" presId="urn:microsoft.com/office/officeart/2005/8/layout/orgChart1"/>
    <dgm:cxn modelId="{E6287317-38E0-453D-AD4F-F1616E2130FD}" type="presParOf" srcId="{9AC69C48-8F49-47CF-B9DD-D65CC7B7A1D8}" destId="{CE0F4B15-D598-4BC6-9B07-BC88AC7BCA6A}" srcOrd="2" destOrd="0" presId="urn:microsoft.com/office/officeart/2005/8/layout/orgChart1"/>
    <dgm:cxn modelId="{7A007079-4E74-40FA-ABD2-8E1CF9874477}" type="presParOf" srcId="{9AC69C48-8F49-47CF-B9DD-D65CC7B7A1D8}" destId="{2F4CE746-3B7D-445F-AE51-D83A5D6E8321}" srcOrd="3" destOrd="0" presId="urn:microsoft.com/office/officeart/2005/8/layout/orgChart1"/>
    <dgm:cxn modelId="{0682CEAA-CAF7-45D2-9F6B-2A11D2C20E6E}" type="presParOf" srcId="{2F4CE746-3B7D-445F-AE51-D83A5D6E8321}" destId="{7FAF63CB-7E79-4399-A34F-A4E1FCCA56CE}" srcOrd="0" destOrd="0" presId="urn:microsoft.com/office/officeart/2005/8/layout/orgChart1"/>
    <dgm:cxn modelId="{E6316FB9-B1C0-479E-BC76-FBBAC4F1D978}" type="presParOf" srcId="{7FAF63CB-7E79-4399-A34F-A4E1FCCA56CE}" destId="{5FD506F2-985E-46C0-B733-A9D9E1C4AF1E}" srcOrd="0" destOrd="0" presId="urn:microsoft.com/office/officeart/2005/8/layout/orgChart1"/>
    <dgm:cxn modelId="{4C1A84BA-1B19-409D-B540-1F4757B46762}" type="presParOf" srcId="{7FAF63CB-7E79-4399-A34F-A4E1FCCA56CE}" destId="{0CC7BC1E-DEBE-4B91-98F8-655F274C649A}" srcOrd="1" destOrd="0" presId="urn:microsoft.com/office/officeart/2005/8/layout/orgChart1"/>
    <dgm:cxn modelId="{5243E685-1215-48AE-87F9-9D3DAA61DA02}" type="presParOf" srcId="{2F4CE746-3B7D-445F-AE51-D83A5D6E8321}" destId="{4E18B4AD-D344-4899-8CFD-886784A37C82}" srcOrd="1" destOrd="0" presId="urn:microsoft.com/office/officeart/2005/8/layout/orgChart1"/>
    <dgm:cxn modelId="{EFF54CE6-2F38-4B7D-B7E4-3546B36BC34C}" type="presParOf" srcId="{2F4CE746-3B7D-445F-AE51-D83A5D6E8321}" destId="{06993981-908E-47A5-82AA-3784BE7955BD}" srcOrd="2" destOrd="0" presId="urn:microsoft.com/office/officeart/2005/8/layout/orgChart1"/>
    <dgm:cxn modelId="{9B7BBAB2-997B-4157-865A-A4A3619255C8}" type="presParOf" srcId="{65F9C36A-07C6-4E92-B183-2B2A6D31ACBD}" destId="{D77183BE-60C4-4EA4-BC51-2FF3A6F0F858}" srcOrd="2" destOrd="0" presId="urn:microsoft.com/office/officeart/2005/8/layout/orgChart1"/>
    <dgm:cxn modelId="{6FE92246-8FEE-45FA-843C-F4F710383BB2}" type="presParOf" srcId="{0DACF4E3-C17A-45A0-9AFD-8DBF690D54B3}" destId="{FE9387AC-7B16-4232-AFD9-5F00F92F272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9B9D5-842C-4F20-979E-0D39785FB26B}">
      <dsp:nvSpPr>
        <dsp:cNvPr id="0" name=""/>
        <dsp:cNvSpPr/>
      </dsp:nvSpPr>
      <dsp:spPr>
        <a:xfrm>
          <a:off x="5881947" y="656616"/>
          <a:ext cx="4666884" cy="15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673"/>
              </a:lnTo>
              <a:lnTo>
                <a:pt x="4666884" y="75673"/>
              </a:lnTo>
              <a:lnTo>
                <a:pt x="4666884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D1ABB-0790-4750-9360-25C584ACEBD4}">
      <dsp:nvSpPr>
        <dsp:cNvPr id="0" name=""/>
        <dsp:cNvSpPr/>
      </dsp:nvSpPr>
      <dsp:spPr>
        <a:xfrm>
          <a:off x="8966704" y="1378141"/>
          <a:ext cx="222168" cy="1972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2322"/>
              </a:lnTo>
              <a:lnTo>
                <a:pt x="222168" y="19723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4465D9-6AF2-485B-A655-E4154032C85E}">
      <dsp:nvSpPr>
        <dsp:cNvPr id="0" name=""/>
        <dsp:cNvSpPr/>
      </dsp:nvSpPr>
      <dsp:spPr>
        <a:xfrm>
          <a:off x="8966704" y="1378141"/>
          <a:ext cx="222168" cy="121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3663"/>
              </a:lnTo>
              <a:lnTo>
                <a:pt x="222168" y="12136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89778-0DC1-4A4F-95C2-F23A2FA1466E}">
      <dsp:nvSpPr>
        <dsp:cNvPr id="0" name=""/>
        <dsp:cNvSpPr/>
      </dsp:nvSpPr>
      <dsp:spPr>
        <a:xfrm>
          <a:off x="8966704" y="1378141"/>
          <a:ext cx="222168" cy="455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003"/>
              </a:lnTo>
              <a:lnTo>
                <a:pt x="222168" y="4550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408BF2-A134-452A-A391-D1FCF40208AE}">
      <dsp:nvSpPr>
        <dsp:cNvPr id="0" name=""/>
        <dsp:cNvSpPr/>
      </dsp:nvSpPr>
      <dsp:spPr>
        <a:xfrm>
          <a:off x="5881947" y="656616"/>
          <a:ext cx="3455420" cy="15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673"/>
              </a:lnTo>
              <a:lnTo>
                <a:pt x="3455420" y="75673"/>
              </a:lnTo>
              <a:lnTo>
                <a:pt x="3455420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E6021F-D152-4ECF-A847-4CF9E45C15C3}">
      <dsp:nvSpPr>
        <dsp:cNvPr id="0" name=""/>
        <dsp:cNvSpPr/>
      </dsp:nvSpPr>
      <dsp:spPr>
        <a:xfrm>
          <a:off x="5881947" y="656616"/>
          <a:ext cx="2390393" cy="15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673"/>
              </a:lnTo>
              <a:lnTo>
                <a:pt x="2390393" y="75673"/>
              </a:lnTo>
              <a:lnTo>
                <a:pt x="2390393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7D255B-1967-4BB5-96C2-B8EEABC1AF06}">
      <dsp:nvSpPr>
        <dsp:cNvPr id="0" name=""/>
        <dsp:cNvSpPr/>
      </dsp:nvSpPr>
      <dsp:spPr>
        <a:xfrm>
          <a:off x="5881947" y="656616"/>
          <a:ext cx="1395520" cy="15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673"/>
              </a:lnTo>
              <a:lnTo>
                <a:pt x="1395520" y="75673"/>
              </a:lnTo>
              <a:lnTo>
                <a:pt x="1395520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3BFC0-2DEA-4583-828A-132B87F05B7D}">
      <dsp:nvSpPr>
        <dsp:cNvPr id="0" name=""/>
        <dsp:cNvSpPr/>
      </dsp:nvSpPr>
      <dsp:spPr>
        <a:xfrm>
          <a:off x="5881947" y="656616"/>
          <a:ext cx="459131" cy="151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673"/>
              </a:lnTo>
              <a:lnTo>
                <a:pt x="459131" y="75673"/>
              </a:lnTo>
              <a:lnTo>
                <a:pt x="459131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C8073-C7D8-4127-9952-3DA37DE6B06C}">
      <dsp:nvSpPr>
        <dsp:cNvPr id="0" name=""/>
        <dsp:cNvSpPr/>
      </dsp:nvSpPr>
      <dsp:spPr>
        <a:xfrm>
          <a:off x="5117024" y="656616"/>
          <a:ext cx="764922" cy="151347"/>
        </a:xfrm>
        <a:custGeom>
          <a:avLst/>
          <a:gdLst/>
          <a:ahLst/>
          <a:cxnLst/>
          <a:rect l="0" t="0" r="0" b="0"/>
          <a:pathLst>
            <a:path>
              <a:moveTo>
                <a:pt x="764922" y="0"/>
              </a:moveTo>
              <a:lnTo>
                <a:pt x="764922" y="75673"/>
              </a:lnTo>
              <a:lnTo>
                <a:pt x="0" y="75673"/>
              </a:lnTo>
              <a:lnTo>
                <a:pt x="0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D00043-C4EF-4C0D-827E-39167A87A06D}">
      <dsp:nvSpPr>
        <dsp:cNvPr id="0" name=""/>
        <dsp:cNvSpPr/>
      </dsp:nvSpPr>
      <dsp:spPr>
        <a:xfrm>
          <a:off x="2059113" y="1378141"/>
          <a:ext cx="328105" cy="2730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0982"/>
              </a:lnTo>
              <a:lnTo>
                <a:pt x="328105" y="27309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36C75-CE94-4471-B242-E0CA385AB639}">
      <dsp:nvSpPr>
        <dsp:cNvPr id="0" name=""/>
        <dsp:cNvSpPr/>
      </dsp:nvSpPr>
      <dsp:spPr>
        <a:xfrm>
          <a:off x="2059113" y="1378141"/>
          <a:ext cx="328105" cy="1972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2322"/>
              </a:lnTo>
              <a:lnTo>
                <a:pt x="328105" y="19723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435290-3B34-44D1-A3BD-8EB735A40E35}">
      <dsp:nvSpPr>
        <dsp:cNvPr id="0" name=""/>
        <dsp:cNvSpPr/>
      </dsp:nvSpPr>
      <dsp:spPr>
        <a:xfrm>
          <a:off x="2059113" y="1378141"/>
          <a:ext cx="328105" cy="121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3663"/>
              </a:lnTo>
              <a:lnTo>
                <a:pt x="328105" y="12136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F5DE6-92EA-42BC-B5A1-395CC982F39C}">
      <dsp:nvSpPr>
        <dsp:cNvPr id="0" name=""/>
        <dsp:cNvSpPr/>
      </dsp:nvSpPr>
      <dsp:spPr>
        <a:xfrm>
          <a:off x="2059113" y="1378141"/>
          <a:ext cx="328105" cy="455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003"/>
              </a:lnTo>
              <a:lnTo>
                <a:pt x="328105" y="4550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450E02-332D-420F-AE33-A6D42AF302CF}">
      <dsp:nvSpPr>
        <dsp:cNvPr id="0" name=""/>
        <dsp:cNvSpPr/>
      </dsp:nvSpPr>
      <dsp:spPr>
        <a:xfrm>
          <a:off x="3083141" y="656616"/>
          <a:ext cx="2798805" cy="151347"/>
        </a:xfrm>
        <a:custGeom>
          <a:avLst/>
          <a:gdLst/>
          <a:ahLst/>
          <a:cxnLst/>
          <a:rect l="0" t="0" r="0" b="0"/>
          <a:pathLst>
            <a:path>
              <a:moveTo>
                <a:pt x="2798805" y="0"/>
              </a:moveTo>
              <a:lnTo>
                <a:pt x="2798805" y="75673"/>
              </a:lnTo>
              <a:lnTo>
                <a:pt x="0" y="75673"/>
              </a:lnTo>
              <a:lnTo>
                <a:pt x="0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85BCF-F4D2-4F82-B484-60F77C507FD8}">
      <dsp:nvSpPr>
        <dsp:cNvPr id="0" name=""/>
        <dsp:cNvSpPr/>
      </dsp:nvSpPr>
      <dsp:spPr>
        <a:xfrm>
          <a:off x="127911" y="1380966"/>
          <a:ext cx="690226" cy="6511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1260"/>
              </a:lnTo>
              <a:lnTo>
                <a:pt x="690226" y="65112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1CD41F-69E7-4B09-BDA2-E4FFC013A32A}">
      <dsp:nvSpPr>
        <dsp:cNvPr id="0" name=""/>
        <dsp:cNvSpPr/>
      </dsp:nvSpPr>
      <dsp:spPr>
        <a:xfrm>
          <a:off x="127911" y="1380966"/>
          <a:ext cx="686139" cy="5765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65620"/>
              </a:lnTo>
              <a:lnTo>
                <a:pt x="686139" y="57656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565F48-F95A-4FB3-A010-767B0E9DB0AA}">
      <dsp:nvSpPr>
        <dsp:cNvPr id="0" name=""/>
        <dsp:cNvSpPr/>
      </dsp:nvSpPr>
      <dsp:spPr>
        <a:xfrm>
          <a:off x="127911" y="1380966"/>
          <a:ext cx="686139" cy="5006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6960"/>
              </a:lnTo>
              <a:lnTo>
                <a:pt x="686139" y="50069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8BE02-C5C3-481E-A22C-05E8B6C404E8}">
      <dsp:nvSpPr>
        <dsp:cNvPr id="0" name=""/>
        <dsp:cNvSpPr/>
      </dsp:nvSpPr>
      <dsp:spPr>
        <a:xfrm>
          <a:off x="127911" y="1380966"/>
          <a:ext cx="686139" cy="4248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8301"/>
              </a:lnTo>
              <a:lnTo>
                <a:pt x="686139" y="42483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5C5747-98A8-4789-9EE8-E874C033E597}">
      <dsp:nvSpPr>
        <dsp:cNvPr id="0" name=""/>
        <dsp:cNvSpPr/>
      </dsp:nvSpPr>
      <dsp:spPr>
        <a:xfrm>
          <a:off x="127911" y="1380966"/>
          <a:ext cx="686139" cy="3513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3424"/>
              </a:lnTo>
              <a:lnTo>
                <a:pt x="686139" y="35134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B4D31-C2BC-4B33-9272-DCD74616A2ED}">
      <dsp:nvSpPr>
        <dsp:cNvPr id="0" name=""/>
        <dsp:cNvSpPr/>
      </dsp:nvSpPr>
      <dsp:spPr>
        <a:xfrm>
          <a:off x="127911" y="1380966"/>
          <a:ext cx="686139" cy="2754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4765"/>
              </a:lnTo>
              <a:lnTo>
                <a:pt x="686139" y="27547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D6125-6B43-4260-B94C-218A9A083B74}">
      <dsp:nvSpPr>
        <dsp:cNvPr id="0" name=""/>
        <dsp:cNvSpPr/>
      </dsp:nvSpPr>
      <dsp:spPr>
        <a:xfrm>
          <a:off x="127911" y="1380966"/>
          <a:ext cx="686139" cy="1996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6105"/>
              </a:lnTo>
              <a:lnTo>
                <a:pt x="686139" y="19961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CC4C4-B596-46DB-BBDC-24C586B2CB60}">
      <dsp:nvSpPr>
        <dsp:cNvPr id="0" name=""/>
        <dsp:cNvSpPr/>
      </dsp:nvSpPr>
      <dsp:spPr>
        <a:xfrm>
          <a:off x="127911" y="1380966"/>
          <a:ext cx="686139" cy="12374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7446"/>
              </a:lnTo>
              <a:lnTo>
                <a:pt x="686139" y="12374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B76B8D-E1D8-4FA6-939A-47A5DF6474A2}">
      <dsp:nvSpPr>
        <dsp:cNvPr id="0" name=""/>
        <dsp:cNvSpPr/>
      </dsp:nvSpPr>
      <dsp:spPr>
        <a:xfrm>
          <a:off x="127911" y="1380966"/>
          <a:ext cx="686139" cy="478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786"/>
              </a:lnTo>
              <a:lnTo>
                <a:pt x="686139" y="4787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661D0-37DE-4256-857C-02AB99BC7A82}">
      <dsp:nvSpPr>
        <dsp:cNvPr id="0" name=""/>
        <dsp:cNvSpPr/>
      </dsp:nvSpPr>
      <dsp:spPr>
        <a:xfrm>
          <a:off x="639556" y="656616"/>
          <a:ext cx="5242390" cy="151347"/>
        </a:xfrm>
        <a:custGeom>
          <a:avLst/>
          <a:gdLst/>
          <a:ahLst/>
          <a:cxnLst/>
          <a:rect l="0" t="0" r="0" b="0"/>
          <a:pathLst>
            <a:path>
              <a:moveTo>
                <a:pt x="5242390" y="0"/>
              </a:moveTo>
              <a:lnTo>
                <a:pt x="5242390" y="75673"/>
              </a:lnTo>
              <a:lnTo>
                <a:pt x="0" y="75673"/>
              </a:lnTo>
              <a:lnTo>
                <a:pt x="0" y="1513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971049-D4ED-4ABB-B4DE-7FF3F3479B9E}">
      <dsp:nvSpPr>
        <dsp:cNvPr id="0" name=""/>
        <dsp:cNvSpPr/>
      </dsp:nvSpPr>
      <dsp:spPr>
        <a:xfrm>
          <a:off x="5226438" y="4066"/>
          <a:ext cx="1311017" cy="652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Igazgató</a:t>
          </a:r>
        </a:p>
      </dsp:txBody>
      <dsp:txXfrm>
        <a:off x="5226438" y="4066"/>
        <a:ext cx="1311017" cy="652550"/>
      </dsp:txXfrm>
    </dsp:sp>
    <dsp:sp modelId="{6C158A96-63D4-430B-8C57-481704DBE0FE}">
      <dsp:nvSpPr>
        <dsp:cNvPr id="0" name=""/>
        <dsp:cNvSpPr/>
      </dsp:nvSpPr>
      <dsp:spPr>
        <a:xfrm>
          <a:off x="0" y="807964"/>
          <a:ext cx="1279112" cy="573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Általános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igazgatóhelyettes</a:t>
          </a:r>
        </a:p>
      </dsp:txBody>
      <dsp:txXfrm>
        <a:off x="0" y="807964"/>
        <a:ext cx="1279112" cy="573002"/>
      </dsp:txXfrm>
    </dsp:sp>
    <dsp:sp modelId="{D3D76335-1CAA-47C6-A4FD-257A9BE128B9}">
      <dsp:nvSpPr>
        <dsp:cNvPr id="0" name=""/>
        <dsp:cNvSpPr/>
      </dsp:nvSpPr>
      <dsp:spPr>
        <a:xfrm>
          <a:off x="814050" y="1556097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Osztályfőnöki és közismereti munkaközösségek</a:t>
          </a:r>
        </a:p>
      </dsp:txBody>
      <dsp:txXfrm>
        <a:off x="814050" y="1556097"/>
        <a:ext cx="1214623" cy="607311"/>
      </dsp:txXfrm>
    </dsp:sp>
    <dsp:sp modelId="{78303E31-F099-4892-AD7B-9148EAAF93BA}">
      <dsp:nvSpPr>
        <dsp:cNvPr id="0" name=""/>
        <dsp:cNvSpPr/>
      </dsp:nvSpPr>
      <dsp:spPr>
        <a:xfrm>
          <a:off x="814050" y="2314757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Tanügyigazgatási koordinátor</a:t>
          </a:r>
        </a:p>
      </dsp:txBody>
      <dsp:txXfrm>
        <a:off x="814050" y="2314757"/>
        <a:ext cx="1214623" cy="607311"/>
      </dsp:txXfrm>
    </dsp:sp>
    <dsp:sp modelId="{7FBA74E3-BE94-4C9F-8273-9AC88724E642}">
      <dsp:nvSpPr>
        <dsp:cNvPr id="0" name=""/>
        <dsp:cNvSpPr/>
      </dsp:nvSpPr>
      <dsp:spPr>
        <a:xfrm>
          <a:off x="814050" y="3073416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Gyógypedagógus</a:t>
          </a:r>
        </a:p>
      </dsp:txBody>
      <dsp:txXfrm>
        <a:off x="814050" y="3073416"/>
        <a:ext cx="1214623" cy="607311"/>
      </dsp:txXfrm>
    </dsp:sp>
    <dsp:sp modelId="{557B1603-1A45-411D-8594-6D76BC955781}">
      <dsp:nvSpPr>
        <dsp:cNvPr id="0" name=""/>
        <dsp:cNvSpPr/>
      </dsp:nvSpPr>
      <dsp:spPr>
        <a:xfrm>
          <a:off x="814050" y="3832076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Könyvtáros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Tankönyvfelelős</a:t>
          </a:r>
        </a:p>
      </dsp:txBody>
      <dsp:txXfrm>
        <a:off x="814050" y="3832076"/>
        <a:ext cx="1214623" cy="607311"/>
      </dsp:txXfrm>
    </dsp:sp>
    <dsp:sp modelId="{5BD0C58E-2E42-46EC-A4B7-6E72A55734D8}">
      <dsp:nvSpPr>
        <dsp:cNvPr id="0" name=""/>
        <dsp:cNvSpPr/>
      </dsp:nvSpPr>
      <dsp:spPr>
        <a:xfrm>
          <a:off x="814050" y="4590735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Diákönkormányzat</a:t>
          </a:r>
        </a:p>
      </dsp:txBody>
      <dsp:txXfrm>
        <a:off x="814050" y="4590735"/>
        <a:ext cx="1214623" cy="607311"/>
      </dsp:txXfrm>
    </dsp:sp>
    <dsp:sp modelId="{B320AFA6-4E4C-4591-8FC3-D88D2A4B59F6}">
      <dsp:nvSpPr>
        <dsp:cNvPr id="0" name=""/>
        <dsp:cNvSpPr/>
      </dsp:nvSpPr>
      <dsp:spPr>
        <a:xfrm>
          <a:off x="814050" y="5325612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Fegyelmi bizottság</a:t>
          </a:r>
        </a:p>
      </dsp:txBody>
      <dsp:txXfrm>
        <a:off x="814050" y="5325612"/>
        <a:ext cx="1214623" cy="607311"/>
      </dsp:txXfrm>
    </dsp:sp>
    <dsp:sp modelId="{1F28DA90-B52F-4A67-9342-CACE11D4AFA3}">
      <dsp:nvSpPr>
        <dsp:cNvPr id="0" name=""/>
        <dsp:cNvSpPr/>
      </dsp:nvSpPr>
      <dsp:spPr>
        <a:xfrm>
          <a:off x="814050" y="6084271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MICS</a:t>
          </a:r>
        </a:p>
      </dsp:txBody>
      <dsp:txXfrm>
        <a:off x="814050" y="6084271"/>
        <a:ext cx="1214623" cy="607311"/>
      </dsp:txXfrm>
    </dsp:sp>
    <dsp:sp modelId="{8A2D4A3C-E940-429A-9107-6548A86BF336}">
      <dsp:nvSpPr>
        <dsp:cNvPr id="0" name=""/>
        <dsp:cNvSpPr/>
      </dsp:nvSpPr>
      <dsp:spPr>
        <a:xfrm>
          <a:off x="814050" y="6842931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Iskolaorvos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Üzemorvos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Fogorvos</a:t>
          </a:r>
        </a:p>
      </dsp:txBody>
      <dsp:txXfrm>
        <a:off x="814050" y="6842931"/>
        <a:ext cx="1214623" cy="607311"/>
      </dsp:txXfrm>
    </dsp:sp>
    <dsp:sp modelId="{44AD686D-2C9C-4CC5-B3D4-7EBD73970691}">
      <dsp:nvSpPr>
        <dsp:cNvPr id="0" name=""/>
        <dsp:cNvSpPr/>
      </dsp:nvSpPr>
      <dsp:spPr>
        <a:xfrm>
          <a:off x="818137" y="7605655"/>
          <a:ext cx="1191359" cy="573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Erasmus+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Koordinátor</a:t>
          </a:r>
        </a:p>
      </dsp:txBody>
      <dsp:txXfrm>
        <a:off x="818137" y="7605655"/>
        <a:ext cx="1191359" cy="573143"/>
      </dsp:txXfrm>
    </dsp:sp>
    <dsp:sp modelId="{C3D7BEA3-B51B-436C-86BB-F9CABA00633A}">
      <dsp:nvSpPr>
        <dsp:cNvPr id="0" name=""/>
        <dsp:cNvSpPr/>
      </dsp:nvSpPr>
      <dsp:spPr>
        <a:xfrm>
          <a:off x="1803106" y="807964"/>
          <a:ext cx="2560069" cy="57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Szakmai igazgatóhelyettes</a:t>
          </a:r>
        </a:p>
      </dsp:txBody>
      <dsp:txXfrm>
        <a:off x="1803106" y="807964"/>
        <a:ext cx="2560069" cy="570177"/>
      </dsp:txXfrm>
    </dsp:sp>
    <dsp:sp modelId="{9124D761-F4C9-4726-A218-D9F5D1DBEF58}">
      <dsp:nvSpPr>
        <dsp:cNvPr id="0" name=""/>
        <dsp:cNvSpPr/>
      </dsp:nvSpPr>
      <dsp:spPr>
        <a:xfrm>
          <a:off x="2387218" y="1529489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Szakmai munkaközösségek</a:t>
          </a:r>
        </a:p>
      </dsp:txBody>
      <dsp:txXfrm>
        <a:off x="2387218" y="1529489"/>
        <a:ext cx="1214623" cy="607311"/>
      </dsp:txXfrm>
    </dsp:sp>
    <dsp:sp modelId="{C2A0DE12-9CED-41B4-A13C-E1252B4E11C3}">
      <dsp:nvSpPr>
        <dsp:cNvPr id="0" name=""/>
        <dsp:cNvSpPr/>
      </dsp:nvSpPr>
      <dsp:spPr>
        <a:xfrm>
          <a:off x="2387218" y="2288148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Kadét csoport</a:t>
          </a:r>
        </a:p>
      </dsp:txBody>
      <dsp:txXfrm>
        <a:off x="2387218" y="2288148"/>
        <a:ext cx="1214623" cy="607311"/>
      </dsp:txXfrm>
    </dsp:sp>
    <dsp:sp modelId="{A4C30DE8-68AA-4BDA-B889-0CFD490FD3C5}">
      <dsp:nvSpPr>
        <dsp:cNvPr id="0" name=""/>
        <dsp:cNvSpPr/>
      </dsp:nvSpPr>
      <dsp:spPr>
        <a:xfrm>
          <a:off x="2387218" y="3046808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Felnőtt képzésért felelős koordinátor</a:t>
          </a:r>
        </a:p>
      </dsp:txBody>
      <dsp:txXfrm>
        <a:off x="2387218" y="3046808"/>
        <a:ext cx="1214623" cy="607311"/>
      </dsp:txXfrm>
    </dsp:sp>
    <dsp:sp modelId="{604BE081-B7E0-445C-8030-AA2D2EC5765E}">
      <dsp:nvSpPr>
        <dsp:cNvPr id="0" name=""/>
        <dsp:cNvSpPr/>
      </dsp:nvSpPr>
      <dsp:spPr>
        <a:xfrm>
          <a:off x="2387218" y="3805467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Szakmai oktatásért felelős koordinátor</a:t>
          </a:r>
        </a:p>
      </dsp:txBody>
      <dsp:txXfrm>
        <a:off x="2387218" y="3805467"/>
        <a:ext cx="1214623" cy="607311"/>
      </dsp:txXfrm>
    </dsp:sp>
    <dsp:sp modelId="{3AF25D04-993E-4F57-84E2-B092BD32AF21}">
      <dsp:nvSpPr>
        <dsp:cNvPr id="0" name=""/>
        <dsp:cNvSpPr/>
      </dsp:nvSpPr>
      <dsp:spPr>
        <a:xfrm>
          <a:off x="4446762" y="807964"/>
          <a:ext cx="1340523" cy="57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Gyakorlati oktatásszervező</a:t>
          </a:r>
        </a:p>
      </dsp:txBody>
      <dsp:txXfrm>
        <a:off x="4446762" y="807964"/>
        <a:ext cx="1340523" cy="570177"/>
      </dsp:txXfrm>
    </dsp:sp>
    <dsp:sp modelId="{D091B2B7-4952-4EFC-A82F-72EA19BD5846}">
      <dsp:nvSpPr>
        <dsp:cNvPr id="0" name=""/>
        <dsp:cNvSpPr/>
      </dsp:nvSpPr>
      <dsp:spPr>
        <a:xfrm>
          <a:off x="5861410" y="807964"/>
          <a:ext cx="959335" cy="57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Marketing csoport</a:t>
          </a:r>
        </a:p>
      </dsp:txBody>
      <dsp:txXfrm>
        <a:off x="5861410" y="807964"/>
        <a:ext cx="959335" cy="570177"/>
      </dsp:txXfrm>
    </dsp:sp>
    <dsp:sp modelId="{DB238413-9EB4-484F-9762-6F9B9A997B9D}">
      <dsp:nvSpPr>
        <dsp:cNvPr id="0" name=""/>
        <dsp:cNvSpPr/>
      </dsp:nvSpPr>
      <dsp:spPr>
        <a:xfrm>
          <a:off x="6889133" y="807964"/>
          <a:ext cx="776666" cy="57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Iskola-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titkárság</a:t>
          </a:r>
          <a:endParaRPr lang="hu-HU" sz="2000" kern="1200" dirty="0"/>
        </a:p>
      </dsp:txBody>
      <dsp:txXfrm>
        <a:off x="6889133" y="807964"/>
        <a:ext cx="776666" cy="570177"/>
      </dsp:txXfrm>
    </dsp:sp>
    <dsp:sp modelId="{C2BE3599-0FAB-4F49-B5B3-C61D52ADEF52}">
      <dsp:nvSpPr>
        <dsp:cNvPr id="0" name=""/>
        <dsp:cNvSpPr/>
      </dsp:nvSpPr>
      <dsp:spPr>
        <a:xfrm>
          <a:off x="7732667" y="807964"/>
          <a:ext cx="1079347" cy="57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Szervezési koordinátor</a:t>
          </a:r>
        </a:p>
      </dsp:txBody>
      <dsp:txXfrm>
        <a:off x="7732667" y="807964"/>
        <a:ext cx="1079347" cy="570177"/>
      </dsp:txXfrm>
    </dsp:sp>
    <dsp:sp modelId="{845D7CD7-1D67-4FE6-A9DF-83C738E90A37}">
      <dsp:nvSpPr>
        <dsp:cNvPr id="0" name=""/>
        <dsp:cNvSpPr/>
      </dsp:nvSpPr>
      <dsp:spPr>
        <a:xfrm>
          <a:off x="8874038" y="807964"/>
          <a:ext cx="926659" cy="5701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/>
            <a:t>Műszaki vezető</a:t>
          </a:r>
          <a:endParaRPr lang="hu-HU" sz="1800" kern="1200" dirty="0"/>
        </a:p>
      </dsp:txBody>
      <dsp:txXfrm>
        <a:off x="8874038" y="807964"/>
        <a:ext cx="926659" cy="570177"/>
      </dsp:txXfrm>
    </dsp:sp>
    <dsp:sp modelId="{04C11D72-B95E-4A0F-B617-9A1BFE3107A3}">
      <dsp:nvSpPr>
        <dsp:cNvPr id="0" name=""/>
        <dsp:cNvSpPr/>
      </dsp:nvSpPr>
      <dsp:spPr>
        <a:xfrm>
          <a:off x="9188872" y="1529489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Portások</a:t>
          </a:r>
          <a:endParaRPr lang="hu-HU" sz="1600" kern="1200" dirty="0"/>
        </a:p>
      </dsp:txBody>
      <dsp:txXfrm>
        <a:off x="9188872" y="1529489"/>
        <a:ext cx="1214623" cy="607311"/>
      </dsp:txXfrm>
    </dsp:sp>
    <dsp:sp modelId="{86B52342-8D9A-4516-AEEE-E88DCC8C4CA6}">
      <dsp:nvSpPr>
        <dsp:cNvPr id="0" name=""/>
        <dsp:cNvSpPr/>
      </dsp:nvSpPr>
      <dsp:spPr>
        <a:xfrm>
          <a:off x="9188872" y="2288148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Karbantartók</a:t>
          </a:r>
          <a:endParaRPr lang="hu-HU" sz="1600" kern="1200" dirty="0"/>
        </a:p>
      </dsp:txBody>
      <dsp:txXfrm>
        <a:off x="9188872" y="2288148"/>
        <a:ext cx="1214623" cy="607311"/>
      </dsp:txXfrm>
    </dsp:sp>
    <dsp:sp modelId="{93CB3E1A-5F73-4EDB-89FB-72D0364BDC99}">
      <dsp:nvSpPr>
        <dsp:cNvPr id="0" name=""/>
        <dsp:cNvSpPr/>
      </dsp:nvSpPr>
      <dsp:spPr>
        <a:xfrm>
          <a:off x="9188872" y="3046808"/>
          <a:ext cx="1214623" cy="6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Takarítók</a:t>
          </a:r>
          <a:endParaRPr lang="hu-HU" sz="1600" kern="1200" dirty="0"/>
        </a:p>
      </dsp:txBody>
      <dsp:txXfrm>
        <a:off x="9188872" y="3046808"/>
        <a:ext cx="1214623" cy="607311"/>
      </dsp:txXfrm>
    </dsp:sp>
    <dsp:sp modelId="{78DFA0F8-2D57-4D90-A6DB-BB9E16CF96AB}">
      <dsp:nvSpPr>
        <dsp:cNvPr id="0" name=""/>
        <dsp:cNvSpPr/>
      </dsp:nvSpPr>
      <dsp:spPr>
        <a:xfrm>
          <a:off x="10188479" y="807964"/>
          <a:ext cx="720703" cy="3603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 dirty="0"/>
        </a:p>
      </dsp:txBody>
      <dsp:txXfrm>
        <a:off x="10188479" y="807964"/>
        <a:ext cx="720703" cy="3603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4A4C0-0422-43D0-AAFF-98BAA8E1A7F3}">
      <dsp:nvSpPr>
        <dsp:cNvPr id="0" name=""/>
        <dsp:cNvSpPr/>
      </dsp:nvSpPr>
      <dsp:spPr>
        <a:xfrm>
          <a:off x="128205" y="664934"/>
          <a:ext cx="249147" cy="2922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2082"/>
              </a:lnTo>
              <a:lnTo>
                <a:pt x="249147" y="29220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D51ED-39A6-4236-AF4F-B61279858BB0}">
      <dsp:nvSpPr>
        <dsp:cNvPr id="0" name=""/>
        <dsp:cNvSpPr/>
      </dsp:nvSpPr>
      <dsp:spPr>
        <a:xfrm>
          <a:off x="128205" y="664934"/>
          <a:ext cx="249147" cy="2288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8310"/>
              </a:lnTo>
              <a:lnTo>
                <a:pt x="249147" y="22883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7443FE-037C-418B-A5BE-E948749947CF}">
      <dsp:nvSpPr>
        <dsp:cNvPr id="0" name=""/>
        <dsp:cNvSpPr/>
      </dsp:nvSpPr>
      <dsp:spPr>
        <a:xfrm>
          <a:off x="128205" y="664934"/>
          <a:ext cx="220949" cy="1534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4687"/>
              </a:lnTo>
              <a:lnTo>
                <a:pt x="220949" y="15346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E96559-A676-4E06-B346-2E1CE11DAC61}">
      <dsp:nvSpPr>
        <dsp:cNvPr id="0" name=""/>
        <dsp:cNvSpPr/>
      </dsp:nvSpPr>
      <dsp:spPr>
        <a:xfrm>
          <a:off x="128205" y="664934"/>
          <a:ext cx="226321" cy="9834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3424"/>
              </a:lnTo>
              <a:lnTo>
                <a:pt x="226321" y="9834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9474B-010D-4ABE-8279-000D43D9368E}">
      <dsp:nvSpPr>
        <dsp:cNvPr id="0" name=""/>
        <dsp:cNvSpPr/>
      </dsp:nvSpPr>
      <dsp:spPr>
        <a:xfrm>
          <a:off x="128205" y="664934"/>
          <a:ext cx="221411" cy="4499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989"/>
              </a:lnTo>
              <a:lnTo>
                <a:pt x="221411" y="4499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74D12-98F1-4FC8-BE8F-390C81E07DB9}">
      <dsp:nvSpPr>
        <dsp:cNvPr id="0" name=""/>
        <dsp:cNvSpPr/>
      </dsp:nvSpPr>
      <dsp:spPr>
        <a:xfrm>
          <a:off x="0" y="15402"/>
          <a:ext cx="1282058" cy="64953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200" kern="1200" dirty="0"/>
        </a:p>
      </dsp:txBody>
      <dsp:txXfrm>
        <a:off x="0" y="15402"/>
        <a:ext cx="1282058" cy="649531"/>
      </dsp:txXfrm>
    </dsp:sp>
    <dsp:sp modelId="{7222F411-5D2E-443E-9809-63CC329E7FD8}">
      <dsp:nvSpPr>
        <dsp:cNvPr id="0" name=""/>
        <dsp:cNvSpPr/>
      </dsp:nvSpPr>
      <dsp:spPr>
        <a:xfrm>
          <a:off x="349617" y="864724"/>
          <a:ext cx="1347177" cy="5003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Műhelymester</a:t>
          </a:r>
          <a:endParaRPr lang="hu-HU" sz="1200" kern="1200" dirty="0"/>
        </a:p>
      </dsp:txBody>
      <dsp:txXfrm>
        <a:off x="349617" y="864724"/>
        <a:ext cx="1347177" cy="500399"/>
      </dsp:txXfrm>
    </dsp:sp>
    <dsp:sp modelId="{408CCB8E-70AE-4049-B859-3F1611CAB68A}">
      <dsp:nvSpPr>
        <dsp:cNvPr id="0" name=""/>
        <dsp:cNvSpPr/>
      </dsp:nvSpPr>
      <dsp:spPr>
        <a:xfrm>
          <a:off x="354527" y="1398159"/>
          <a:ext cx="1347177" cy="5003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Gazdasági ügyintéző</a:t>
          </a:r>
        </a:p>
      </dsp:txBody>
      <dsp:txXfrm>
        <a:off x="354527" y="1398159"/>
        <a:ext cx="1347177" cy="500399"/>
      </dsp:txXfrm>
    </dsp:sp>
    <dsp:sp modelId="{9B6E4F78-9083-456D-8089-96E9BB4BEBD2}">
      <dsp:nvSpPr>
        <dsp:cNvPr id="0" name=""/>
        <dsp:cNvSpPr/>
      </dsp:nvSpPr>
      <dsp:spPr>
        <a:xfrm>
          <a:off x="349155" y="1949422"/>
          <a:ext cx="1347177" cy="5003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Számítástechnikai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rendszerüzemeltető</a:t>
          </a:r>
        </a:p>
      </dsp:txBody>
      <dsp:txXfrm>
        <a:off x="349155" y="1949422"/>
        <a:ext cx="1347177" cy="500399"/>
      </dsp:txXfrm>
    </dsp:sp>
    <dsp:sp modelId="{32D48B3B-E3B9-4DEF-845C-607911DA59A9}">
      <dsp:nvSpPr>
        <dsp:cNvPr id="0" name=""/>
        <dsp:cNvSpPr/>
      </dsp:nvSpPr>
      <dsp:spPr>
        <a:xfrm>
          <a:off x="377353" y="2705466"/>
          <a:ext cx="1327439" cy="4955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Gépkocsivezető</a:t>
          </a:r>
        </a:p>
      </dsp:txBody>
      <dsp:txXfrm>
        <a:off x="377353" y="2705466"/>
        <a:ext cx="1327439" cy="495557"/>
      </dsp:txXfrm>
    </dsp:sp>
    <dsp:sp modelId="{412B17DD-C5EF-4673-A7D3-5DE9CF92B9A0}">
      <dsp:nvSpPr>
        <dsp:cNvPr id="0" name=""/>
        <dsp:cNvSpPr/>
      </dsp:nvSpPr>
      <dsp:spPr>
        <a:xfrm>
          <a:off x="377353" y="3350444"/>
          <a:ext cx="1327439" cy="4731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Ügyviteli ügyintéző</a:t>
          </a:r>
          <a:endParaRPr lang="hu-HU" sz="12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377353" y="3350444"/>
        <a:ext cx="1327439" cy="4731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F4B15-D598-4BC6-9B07-BC88AC7BCA6A}">
      <dsp:nvSpPr>
        <dsp:cNvPr id="0" name=""/>
        <dsp:cNvSpPr/>
      </dsp:nvSpPr>
      <dsp:spPr>
        <a:xfrm>
          <a:off x="547040" y="1943516"/>
          <a:ext cx="209534" cy="1261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1603"/>
              </a:lnTo>
              <a:lnTo>
                <a:pt x="209534" y="12616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F70EA-1926-4E1E-B5C1-299017A1C268}">
      <dsp:nvSpPr>
        <dsp:cNvPr id="0" name=""/>
        <dsp:cNvSpPr/>
      </dsp:nvSpPr>
      <dsp:spPr>
        <a:xfrm>
          <a:off x="547040" y="1943516"/>
          <a:ext cx="226256" cy="521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1797"/>
              </a:lnTo>
              <a:lnTo>
                <a:pt x="226256" y="5217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9474B-010D-4ABE-8279-000D43D9368E}">
      <dsp:nvSpPr>
        <dsp:cNvPr id="0" name=""/>
        <dsp:cNvSpPr/>
      </dsp:nvSpPr>
      <dsp:spPr>
        <a:xfrm>
          <a:off x="157090" y="1223340"/>
          <a:ext cx="238356" cy="408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202"/>
              </a:lnTo>
              <a:lnTo>
                <a:pt x="238356" y="4082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74D12-98F1-4FC8-BE8F-390C81E07DB9}">
      <dsp:nvSpPr>
        <dsp:cNvPr id="0" name=""/>
        <dsp:cNvSpPr/>
      </dsp:nvSpPr>
      <dsp:spPr>
        <a:xfrm>
          <a:off x="0" y="427470"/>
          <a:ext cx="1570901" cy="79586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200" kern="1200" dirty="0"/>
        </a:p>
      </dsp:txBody>
      <dsp:txXfrm>
        <a:off x="0" y="427470"/>
        <a:ext cx="1570901" cy="795869"/>
      </dsp:txXfrm>
    </dsp:sp>
    <dsp:sp modelId="{7222F411-5D2E-443E-9809-63CC329E7FD8}">
      <dsp:nvSpPr>
        <dsp:cNvPr id="0" name=""/>
        <dsp:cNvSpPr/>
      </dsp:nvSpPr>
      <dsp:spPr>
        <a:xfrm>
          <a:off x="395446" y="1319568"/>
          <a:ext cx="1515932" cy="6239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Tanműhelyvezető</a:t>
          </a:r>
        </a:p>
      </dsp:txBody>
      <dsp:txXfrm>
        <a:off x="395446" y="1319568"/>
        <a:ext cx="1515932" cy="623948"/>
      </dsp:txXfrm>
    </dsp:sp>
    <dsp:sp modelId="{CD7736E8-5159-4E90-AE4E-1C115A44B7A7}">
      <dsp:nvSpPr>
        <dsp:cNvPr id="0" name=""/>
        <dsp:cNvSpPr/>
      </dsp:nvSpPr>
      <dsp:spPr>
        <a:xfrm>
          <a:off x="773296" y="2195314"/>
          <a:ext cx="1515976" cy="539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Tanműhelyi koordinátor</a:t>
          </a:r>
        </a:p>
      </dsp:txBody>
      <dsp:txXfrm>
        <a:off x="773296" y="2195314"/>
        <a:ext cx="1515976" cy="539999"/>
      </dsp:txXfrm>
    </dsp:sp>
    <dsp:sp modelId="{5FD506F2-985E-46C0-B733-A9D9E1C4AF1E}">
      <dsp:nvSpPr>
        <dsp:cNvPr id="0" name=""/>
        <dsp:cNvSpPr/>
      </dsp:nvSpPr>
      <dsp:spPr>
        <a:xfrm>
          <a:off x="756574" y="2935120"/>
          <a:ext cx="1529001" cy="539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kern="1200" dirty="0"/>
            <a:t>Raktáros</a:t>
          </a:r>
        </a:p>
      </dsp:txBody>
      <dsp:txXfrm>
        <a:off x="756574" y="2935120"/>
        <a:ext cx="1529001" cy="539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040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971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108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049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395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805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7397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1406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4952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624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491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B32C9-F2CE-4147-B9D2-8E1652A80BC4}" type="datetimeFigureOut">
              <a:rPr lang="hu-HU" smtClean="0"/>
              <a:t>2026. 09. 16.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B776E-E183-4D39-8FAB-A6E6449138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944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91369601"/>
              </p:ext>
            </p:extLst>
          </p:nvPr>
        </p:nvGraphicFramePr>
        <p:xfrm>
          <a:off x="160669" y="624032"/>
          <a:ext cx="11763894" cy="817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366184699"/>
              </p:ext>
            </p:extLst>
          </p:nvPr>
        </p:nvGraphicFramePr>
        <p:xfrm>
          <a:off x="10579141" y="727310"/>
          <a:ext cx="2303886" cy="3867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70930A0-A15A-92A4-5E85-D1326AEC34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460818"/>
              </p:ext>
            </p:extLst>
          </p:nvPr>
        </p:nvGraphicFramePr>
        <p:xfrm>
          <a:off x="3916446" y="725294"/>
          <a:ext cx="2303886" cy="3867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615687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61</Words>
  <Application>Microsoft Office PowerPoint</Application>
  <PresentationFormat>A3 (297x420 mm)</PresentationFormat>
  <Paragraphs>39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Tóth Tamás</dc:creator>
  <cp:lastModifiedBy>Tóth Tamás</cp:lastModifiedBy>
  <cp:revision>16</cp:revision>
  <dcterms:created xsi:type="dcterms:W3CDTF">2025-09-05T19:10:31Z</dcterms:created>
  <dcterms:modified xsi:type="dcterms:W3CDTF">2026-09-16T05:59:34Z</dcterms:modified>
</cp:coreProperties>
</file>